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tableStyles+xml" PartName="/ppt/tableStyles.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2.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8.xml"/>
  <Override ContentType="application/vnd.openxmlformats-officedocument.presentationml.slide+xml" PartName="/ppt/slides/slide14.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theme+xml" PartName="/ppt/theme/theme1.xml"/>
  <Override ContentType="application/vnd.openxmlformats-officedocument.theme+xml" PartName="/ppt/theme/theme2.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custom-properties+xml" PartName="/docProps/custom.xml"/>
  <Override ContentType="application/binary" PartName="/ppt/metadata"/>
  <Override ContentType="application/vnd.openxmlformats-officedocument.presentationml.notesMaster+xml" PartName="/ppt/notesMasters/notesMaster1.xml"/>
  <Override ContentType="application/vnd.openxmlformats-officedocument.presentationml.presProps+xml" PartName="/ppt/presProps.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custom-properties" Target="docProps/custom.xml"/><Relationship Id="rId2" Type="http://schemas.openxmlformats.org/package/2006/relationships/metadata/core-properties" Target="docProps/core.xml"/><Relationship Id="rId3"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48" r:id="rId5"/>
  </p:sldMasterIdLst>
  <p:notesMasterIdLst>
    <p:notesMasterId r:id="rId6"/>
  </p:notesMasterIdLst>
  <p:sldIdLst>
    <p:sldId id="256" r:id="rId7"/>
    <p:sldId id="257" r:id="rId8"/>
    <p:sldId id="258" r:id="rId9"/>
    <p:sldId id="259" r:id="rId10"/>
    <p:sldId id="260" r:id="rId11"/>
    <p:sldId id="261" r:id="rId12"/>
    <p:sldId id="262" r:id="rId13"/>
    <p:sldId id="263" r:id="rId14"/>
    <p:sldId id="264" r:id="rId15"/>
    <p:sldId id="265" r:id="rId16"/>
    <p:sldId id="266" r:id="rId17"/>
    <p:sldId id="267" r:id="rId18"/>
    <p:sldId id="268" r:id="rId19"/>
    <p:sldId id="269" r:id="rId20"/>
  </p:sldIdLst>
  <p:sldSz cy="6858000" cx="9906000"/>
  <p:notesSz cx="20104100" cy="11309350"/>
  <p:embeddedFontLst>
    <p:embeddedFont>
      <p:font typeface="Big Shoulders Black"/>
      <p:bold r:id="rId21"/>
    </p:embeddedFont>
    <p:embeddedFont>
      <p:font typeface="Inter SemiBold"/>
      <p:regular r:id="rId22"/>
      <p:bold r:id="rId23"/>
      <p:italic r:id="rId24"/>
      <p:boldItalic r:id="rId25"/>
    </p:embeddedFont>
    <p:embeddedFont>
      <p:font typeface="Inter"/>
      <p:regular r:id="rId26"/>
      <p:bold r:id="rId27"/>
      <p:italic r:id="rId28"/>
      <p:boldItalic r:id="rId29"/>
    </p:embeddedFont>
    <p:embeddedFont>
      <p:font typeface="Montserrat Medium"/>
      <p:regular r:id="rId30"/>
      <p:bold r:id="rId31"/>
      <p:italic r:id="rId32"/>
      <p:boldItalic r:id="rId33"/>
    </p:embeddedFont>
    <p:embeddedFont>
      <p:font typeface="Big Shoulders SemiBold"/>
      <p:regular r:id="rId34"/>
      <p:bold r:id="rId35"/>
    </p:embeddedFont>
    <p:embeddedFont>
      <p:font typeface="Big Shoulders ExtraBold"/>
      <p:bold r:id="rId36"/>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6">
          <p15:clr>
            <a:srgbClr val="A4A3A4"/>
          </p15:clr>
        </p15:guide>
        <p15:guide id="2" pos="1064">
          <p15:clr>
            <a:srgbClr val="A4A3A4"/>
          </p15:clr>
        </p15:guide>
      </p15:sldGuideLst>
    </p:ext>
    <p:ext uri="GoogleSlidesCustomDataVersion2">
      <go:slidesCustomData xmlns:go="http://customooxmlschemas.google.com/" r:id="rId37" roundtripDataSignature="AMtx7mhXlwRaKZzjZUIFUcnxfv96abnrMw=="/>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tableStyles.xml><?xml version="1.0" encoding="utf-8"?>
<a:tblStyleLst xmlns:a="http://schemas.openxmlformats.org/drawingml/2006/main" xmlns:r="http://schemas.openxmlformats.org/officeDocument/2006/relationships" def="{CDCA4975-3559-4BFB-9CFA-7F231BFD742B}">
  <a:tblStyle styleId="{CDCA4975-3559-4BFB-9CFA-7F231BFD742B}" styleName="Table_0">
    <a:wholeTbl>
      <a:tcTxStyle b="off" i="off">
        <a:font>
          <a:latin typeface="Calibri"/>
          <a:ea typeface="Calibri"/>
          <a:cs typeface="Calibri"/>
        </a:font>
        <a:srgbClr val="000000"/>
      </a:tcTxStyle>
      <a:tcStyle>
        <a:tcBdr>
          <a:left>
            <a:ln cap="flat" cmpd="sng" w="9525">
              <a:solidFill>
                <a:srgbClr val="000000">
                  <a:alpha val="0"/>
                </a:srgbClr>
              </a:solidFill>
              <a:prstDash val="solid"/>
              <a:round/>
              <a:headEnd len="sm" w="sm" type="none"/>
              <a:tailEnd len="sm" w="sm" type="none"/>
            </a:ln>
          </a:left>
          <a:right>
            <a:ln cap="flat" cmpd="sng" w="9525">
              <a:solidFill>
                <a:srgbClr val="000000">
                  <a:alpha val="0"/>
                </a:srgbClr>
              </a:solidFill>
              <a:prstDash val="solid"/>
              <a:round/>
              <a:headEnd len="sm" w="sm" type="none"/>
              <a:tailEnd len="sm" w="sm" type="none"/>
            </a:ln>
          </a:right>
          <a:top>
            <a:ln cap="flat" cmpd="sng" w="9525">
              <a:solidFill>
                <a:srgbClr val="000000">
                  <a:alpha val="0"/>
                </a:srgbClr>
              </a:solidFill>
              <a:prstDash val="solid"/>
              <a:round/>
              <a:headEnd len="sm" w="sm" type="none"/>
              <a:tailEnd len="sm" w="sm" type="none"/>
            </a:ln>
          </a:top>
          <a:bottom>
            <a:ln cap="flat" cmpd="sng" w="9525">
              <a:solidFill>
                <a:srgbClr val="000000">
                  <a:alpha val="0"/>
                </a:srgbClr>
              </a:solidFill>
              <a:prstDash val="solid"/>
              <a:round/>
              <a:headEnd len="sm" w="sm" type="none"/>
              <a:tailEnd len="sm" w="sm" type="none"/>
            </a:ln>
          </a:bottom>
          <a:insideH>
            <a:ln cap="flat" cmpd="sng" w="9525">
              <a:solidFill>
                <a:srgbClr val="000000">
                  <a:alpha val="0"/>
                </a:srgbClr>
              </a:solidFill>
              <a:prstDash val="solid"/>
              <a:round/>
              <a:headEnd len="sm" w="sm" type="none"/>
              <a:tailEnd len="sm" w="sm" type="none"/>
            </a:ln>
          </a:insideH>
          <a:insideV>
            <a:ln cap="flat" cmpd="sng" w="9525">
              <a:solidFill>
                <a:srgbClr val="000000">
                  <a:alpha val="0"/>
                </a:srgbClr>
              </a:solidFill>
              <a:prstDash val="solid"/>
              <a:round/>
              <a:headEnd len="sm" w="sm" type="none"/>
              <a:tailEnd len="sm" w="sm" type="none"/>
            </a:ln>
          </a:insideV>
        </a:tcBdr>
        <a:fill>
          <a:solidFill>
            <a:srgbClr val="FFFFFF">
              <a:alpha val="0"/>
            </a:srgbClr>
          </a:solidFill>
        </a:fill>
      </a:tcStyle>
    </a:wholeTbl>
    <a:band1H>
      <a:tcTxStyle b="off" i="off"/>
    </a:band1H>
    <a:band2H>
      <a:tcTxStyle b="off" i="off"/>
    </a:band2H>
    <a:band1V>
      <a:tcTxStyle b="off" i="off"/>
    </a:band1V>
    <a:band2V>
      <a:tcTxStyle b="off" i="off"/>
    </a:band2V>
    <a:lastCol>
      <a:tcTxStyle b="off" i="off"/>
    </a:lastCol>
    <a:firstCol>
      <a:tcTxStyle b="off" i="off"/>
    </a:firstCol>
    <a:lastRow>
      <a:tcTxStyle b="off" i="off"/>
    </a:lastRow>
    <a:seCell>
      <a:tcTxStyle b="off" i="off"/>
    </a:seCell>
    <a:swCell>
      <a:tcTxStyle b="off" i="off"/>
    </a:swCell>
    <a:firstRow>
      <a:tcTxStyle b="off" i="off"/>
    </a:firstRow>
    <a:neCell>
      <a:tcTxStyle b="off" i="off"/>
    </a:neCell>
    <a:nwCell>
      <a:tcTxStyle b="off" i="off"/>
    </a:nwCell>
  </a:tblStyle>
</a:tblStyleLst>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6" orient="horz"/>
        <p:guide pos="1064"/>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slide" Target="slides/slide14.xml"/><Relationship Id="rId22" Type="http://schemas.openxmlformats.org/officeDocument/2006/relationships/font" Target="fonts/InterSemiBold-regular.fntdata"/><Relationship Id="rId21" Type="http://schemas.openxmlformats.org/officeDocument/2006/relationships/font" Target="fonts/BigShouldersBlack-bold.fntdata"/><Relationship Id="rId24" Type="http://schemas.openxmlformats.org/officeDocument/2006/relationships/font" Target="fonts/InterSemiBold-italic.fntdata"/><Relationship Id="rId23" Type="http://schemas.openxmlformats.org/officeDocument/2006/relationships/font" Target="fonts/InterSemiBold-bold.fntdata"/><Relationship Id="rId1" Type="http://schemas.openxmlformats.org/officeDocument/2006/relationships/theme" Target="theme/theme2.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tableStyles" Target="tableStyles.xml"/><Relationship Id="rId9" Type="http://schemas.openxmlformats.org/officeDocument/2006/relationships/slide" Target="slides/slide3.xml"/><Relationship Id="rId26" Type="http://schemas.openxmlformats.org/officeDocument/2006/relationships/font" Target="fonts/Inter-regular.fntdata"/><Relationship Id="rId25" Type="http://schemas.openxmlformats.org/officeDocument/2006/relationships/font" Target="fonts/InterSemiBold-boldItalic.fntdata"/><Relationship Id="rId28" Type="http://schemas.openxmlformats.org/officeDocument/2006/relationships/font" Target="fonts/Inter-italic.fntdata"/><Relationship Id="rId27" Type="http://schemas.openxmlformats.org/officeDocument/2006/relationships/font" Target="fonts/Inter-bold.fntdata"/><Relationship Id="rId5" Type="http://schemas.openxmlformats.org/officeDocument/2006/relationships/slideMaster" Target="slideMasters/slideMaster1.xml"/><Relationship Id="rId6" Type="http://schemas.openxmlformats.org/officeDocument/2006/relationships/notesMaster" Target="notesMasters/notesMaster1.xml"/><Relationship Id="rId29" Type="http://schemas.openxmlformats.org/officeDocument/2006/relationships/font" Target="fonts/Inter-boldItalic.fntdata"/><Relationship Id="rId7" Type="http://schemas.openxmlformats.org/officeDocument/2006/relationships/slide" Target="slides/slide1.xml"/><Relationship Id="rId8" Type="http://schemas.openxmlformats.org/officeDocument/2006/relationships/slide" Target="slides/slide2.xml"/><Relationship Id="rId31" Type="http://schemas.openxmlformats.org/officeDocument/2006/relationships/font" Target="fonts/MontserratMedium-bold.fntdata"/><Relationship Id="rId30" Type="http://schemas.openxmlformats.org/officeDocument/2006/relationships/font" Target="fonts/MontserratMedium-regular.fntdata"/><Relationship Id="rId11" Type="http://schemas.openxmlformats.org/officeDocument/2006/relationships/slide" Target="slides/slide5.xml"/><Relationship Id="rId33" Type="http://schemas.openxmlformats.org/officeDocument/2006/relationships/font" Target="fonts/MontserratMedium-boldItalic.fntdata"/><Relationship Id="rId10" Type="http://schemas.openxmlformats.org/officeDocument/2006/relationships/slide" Target="slides/slide4.xml"/><Relationship Id="rId32" Type="http://schemas.openxmlformats.org/officeDocument/2006/relationships/font" Target="fonts/MontserratMedium-italic.fntdata"/><Relationship Id="rId13" Type="http://schemas.openxmlformats.org/officeDocument/2006/relationships/slide" Target="slides/slide7.xml"/><Relationship Id="rId35" Type="http://schemas.openxmlformats.org/officeDocument/2006/relationships/font" Target="fonts/BigShouldersSemiBold-bold.fntdata"/><Relationship Id="rId12" Type="http://schemas.openxmlformats.org/officeDocument/2006/relationships/slide" Target="slides/slide6.xml"/><Relationship Id="rId34" Type="http://schemas.openxmlformats.org/officeDocument/2006/relationships/font" Target="fonts/BigShouldersSemiBold-regular.fntdata"/><Relationship Id="rId15" Type="http://schemas.openxmlformats.org/officeDocument/2006/relationships/slide" Target="slides/slide9.xml"/><Relationship Id="rId37" Type="http://customschemas.google.com/relationships/presentationmetadata" Target="metadata"/><Relationship Id="rId14" Type="http://schemas.openxmlformats.org/officeDocument/2006/relationships/slide" Target="slides/slide8.xml"/><Relationship Id="rId36" Type="http://schemas.openxmlformats.org/officeDocument/2006/relationships/font" Target="fonts/BigShouldersExtraBold-bold.fntdata"/><Relationship Id="rId17" Type="http://schemas.openxmlformats.org/officeDocument/2006/relationships/slide" Target="slides/slide11.xml"/><Relationship Id="rId16" Type="http://schemas.openxmlformats.org/officeDocument/2006/relationships/slide" Target="slides/slide10.xml"/><Relationship Id="rId19" Type="http://schemas.openxmlformats.org/officeDocument/2006/relationships/slide" Target="slides/slide13.xml"/><Relationship Id="rId18" Type="http://schemas.openxmlformats.org/officeDocument/2006/relationships/slide" Target="slides/slide1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txBox="1"/>
          <p:nvPr>
            <p:ph idx="2" type="hdr"/>
          </p:nvPr>
        </p:nvSpPr>
        <p:spPr>
          <a:xfrm>
            <a:off x="0" y="0"/>
            <a:ext cx="8712200" cy="566738"/>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2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4" name="Google Shape;4;n"/>
          <p:cNvSpPr txBox="1"/>
          <p:nvPr>
            <p:ph idx="10" type="dt"/>
          </p:nvPr>
        </p:nvSpPr>
        <p:spPr>
          <a:xfrm>
            <a:off x="11387138" y="0"/>
            <a:ext cx="8712200" cy="566738"/>
          </a:xfrm>
          <a:prstGeom prst="rect">
            <a:avLst/>
          </a:prstGeom>
          <a:noFill/>
          <a:ln>
            <a:noFill/>
          </a:ln>
        </p:spPr>
        <p:txBody>
          <a:bodyPr anchorCtr="0" anchor="t" bIns="45700" lIns="91425" spcFirstLastPara="1" rIns="91425" wrap="square" tIns="45700">
            <a:noAutofit/>
          </a:bodyPr>
          <a:lstStyle>
            <a:lvl1pPr lvl="0" marR="0" rtl="0" algn="r">
              <a:lnSpc>
                <a:spcPct val="100000"/>
              </a:lnSpc>
              <a:spcBef>
                <a:spcPts val="0"/>
              </a:spcBef>
              <a:spcAft>
                <a:spcPts val="0"/>
              </a:spcAft>
              <a:buClr>
                <a:srgbClr val="000000"/>
              </a:buClr>
              <a:buSzPts val="1400"/>
              <a:buFont typeface="Arial"/>
              <a:buNone/>
              <a:defRPr b="0" i="0" sz="12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5" name="Google Shape;5;n"/>
          <p:cNvSpPr/>
          <p:nvPr>
            <p:ph idx="3" type="sldImg"/>
          </p:nvPr>
        </p:nvSpPr>
        <p:spPr>
          <a:xfrm>
            <a:off x="7296150" y="1414463"/>
            <a:ext cx="5511800" cy="381635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 name="Google Shape;6;n"/>
          <p:cNvSpPr txBox="1"/>
          <p:nvPr>
            <p:ph idx="1" type="body"/>
          </p:nvPr>
        </p:nvSpPr>
        <p:spPr>
          <a:xfrm>
            <a:off x="2009775" y="5441950"/>
            <a:ext cx="16084550" cy="4454525"/>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00000"/>
              </a:lnSpc>
              <a:spcBef>
                <a:spcPts val="0"/>
              </a:spcBef>
              <a:spcAft>
                <a:spcPts val="0"/>
              </a:spcAft>
              <a:buClr>
                <a:srgbClr val="000000"/>
              </a:buClr>
              <a:buSzPts val="1400"/>
              <a:buFont typeface="Arial"/>
              <a:buNone/>
              <a:defRPr b="0" i="0" sz="640" u="none" cap="none" strike="noStrike">
                <a:solidFill>
                  <a:schemeClr val="dk1"/>
                </a:solidFill>
                <a:latin typeface="Calibri"/>
                <a:ea typeface="Calibri"/>
                <a:cs typeface="Calibri"/>
                <a:sym typeface="Calibri"/>
              </a:defRPr>
            </a:lvl1pPr>
            <a:lvl2pPr indent="-228600" lvl="1" marL="914400" marR="0" rtl="0" algn="l">
              <a:lnSpc>
                <a:spcPct val="100000"/>
              </a:lnSpc>
              <a:spcBef>
                <a:spcPts val="0"/>
              </a:spcBef>
              <a:spcAft>
                <a:spcPts val="0"/>
              </a:spcAft>
              <a:buClr>
                <a:srgbClr val="000000"/>
              </a:buClr>
              <a:buSzPts val="1400"/>
              <a:buFont typeface="Arial"/>
              <a:buNone/>
              <a:defRPr b="0" i="0" sz="640" u="none" cap="none" strike="noStrike">
                <a:solidFill>
                  <a:schemeClr val="dk1"/>
                </a:solidFill>
                <a:latin typeface="Calibri"/>
                <a:ea typeface="Calibri"/>
                <a:cs typeface="Calibri"/>
                <a:sym typeface="Calibri"/>
              </a:defRPr>
            </a:lvl2pPr>
            <a:lvl3pPr indent="-228600" lvl="2" marL="1371600" marR="0" rtl="0" algn="l">
              <a:lnSpc>
                <a:spcPct val="100000"/>
              </a:lnSpc>
              <a:spcBef>
                <a:spcPts val="0"/>
              </a:spcBef>
              <a:spcAft>
                <a:spcPts val="0"/>
              </a:spcAft>
              <a:buClr>
                <a:srgbClr val="000000"/>
              </a:buClr>
              <a:buSzPts val="1400"/>
              <a:buFont typeface="Arial"/>
              <a:buNone/>
              <a:defRPr b="0" i="0" sz="640" u="none" cap="none" strike="noStrike">
                <a:solidFill>
                  <a:schemeClr val="dk1"/>
                </a:solidFill>
                <a:latin typeface="Calibri"/>
                <a:ea typeface="Calibri"/>
                <a:cs typeface="Calibri"/>
                <a:sym typeface="Calibri"/>
              </a:defRPr>
            </a:lvl3pPr>
            <a:lvl4pPr indent="-228600" lvl="3" marL="1828800" marR="0" rtl="0" algn="l">
              <a:lnSpc>
                <a:spcPct val="100000"/>
              </a:lnSpc>
              <a:spcBef>
                <a:spcPts val="0"/>
              </a:spcBef>
              <a:spcAft>
                <a:spcPts val="0"/>
              </a:spcAft>
              <a:buClr>
                <a:srgbClr val="000000"/>
              </a:buClr>
              <a:buSzPts val="1400"/>
              <a:buFont typeface="Arial"/>
              <a:buNone/>
              <a:defRPr b="0" i="0" sz="640" u="none" cap="none" strike="noStrike">
                <a:solidFill>
                  <a:schemeClr val="dk1"/>
                </a:solidFill>
                <a:latin typeface="Calibri"/>
                <a:ea typeface="Calibri"/>
                <a:cs typeface="Calibri"/>
                <a:sym typeface="Calibri"/>
              </a:defRPr>
            </a:lvl4pPr>
            <a:lvl5pPr indent="-228600" lvl="4" marL="2286000" marR="0" rtl="0" algn="l">
              <a:lnSpc>
                <a:spcPct val="100000"/>
              </a:lnSpc>
              <a:spcBef>
                <a:spcPts val="0"/>
              </a:spcBef>
              <a:spcAft>
                <a:spcPts val="0"/>
              </a:spcAft>
              <a:buClr>
                <a:srgbClr val="000000"/>
              </a:buClr>
              <a:buSzPts val="1400"/>
              <a:buFont typeface="Arial"/>
              <a:buNone/>
              <a:defRPr b="0" i="0" sz="640" u="none" cap="none" strike="noStrike">
                <a:solidFill>
                  <a:schemeClr val="dk1"/>
                </a:solidFill>
                <a:latin typeface="Calibri"/>
                <a:ea typeface="Calibri"/>
                <a:cs typeface="Calibri"/>
                <a:sym typeface="Calibri"/>
              </a:defRPr>
            </a:lvl5pPr>
            <a:lvl6pPr indent="-228600" lvl="5" marL="2743200" marR="0" rtl="0" algn="l">
              <a:lnSpc>
                <a:spcPct val="100000"/>
              </a:lnSpc>
              <a:spcBef>
                <a:spcPts val="0"/>
              </a:spcBef>
              <a:spcAft>
                <a:spcPts val="0"/>
              </a:spcAft>
              <a:buClr>
                <a:srgbClr val="000000"/>
              </a:buClr>
              <a:buSzPts val="1400"/>
              <a:buFont typeface="Arial"/>
              <a:buNone/>
              <a:defRPr b="0" i="0" sz="640" u="none" cap="none" strike="noStrike">
                <a:solidFill>
                  <a:schemeClr val="dk1"/>
                </a:solidFill>
                <a:latin typeface="Calibri"/>
                <a:ea typeface="Calibri"/>
                <a:cs typeface="Calibri"/>
                <a:sym typeface="Calibri"/>
              </a:defRPr>
            </a:lvl6pPr>
            <a:lvl7pPr indent="-228600" lvl="6" marL="3200400" marR="0" rtl="0" algn="l">
              <a:lnSpc>
                <a:spcPct val="100000"/>
              </a:lnSpc>
              <a:spcBef>
                <a:spcPts val="0"/>
              </a:spcBef>
              <a:spcAft>
                <a:spcPts val="0"/>
              </a:spcAft>
              <a:buClr>
                <a:srgbClr val="000000"/>
              </a:buClr>
              <a:buSzPts val="1400"/>
              <a:buFont typeface="Arial"/>
              <a:buNone/>
              <a:defRPr b="0" i="0" sz="640" u="none" cap="none" strike="noStrike">
                <a:solidFill>
                  <a:schemeClr val="dk1"/>
                </a:solidFill>
                <a:latin typeface="Calibri"/>
                <a:ea typeface="Calibri"/>
                <a:cs typeface="Calibri"/>
                <a:sym typeface="Calibri"/>
              </a:defRPr>
            </a:lvl7pPr>
            <a:lvl8pPr indent="-228600" lvl="7" marL="3657600" marR="0" rtl="0" algn="l">
              <a:lnSpc>
                <a:spcPct val="100000"/>
              </a:lnSpc>
              <a:spcBef>
                <a:spcPts val="0"/>
              </a:spcBef>
              <a:spcAft>
                <a:spcPts val="0"/>
              </a:spcAft>
              <a:buClr>
                <a:srgbClr val="000000"/>
              </a:buClr>
              <a:buSzPts val="1400"/>
              <a:buFont typeface="Arial"/>
              <a:buNone/>
              <a:defRPr b="0" i="0" sz="640" u="none" cap="none" strike="noStrike">
                <a:solidFill>
                  <a:schemeClr val="dk1"/>
                </a:solidFill>
                <a:latin typeface="Calibri"/>
                <a:ea typeface="Calibri"/>
                <a:cs typeface="Calibri"/>
                <a:sym typeface="Calibri"/>
              </a:defRPr>
            </a:lvl8pPr>
            <a:lvl9pPr indent="-228600" lvl="8" marL="4114800" marR="0" rtl="0" algn="l">
              <a:lnSpc>
                <a:spcPct val="100000"/>
              </a:lnSpc>
              <a:spcBef>
                <a:spcPts val="0"/>
              </a:spcBef>
              <a:spcAft>
                <a:spcPts val="0"/>
              </a:spcAft>
              <a:buClr>
                <a:srgbClr val="000000"/>
              </a:buClr>
              <a:buSzPts val="1400"/>
              <a:buFont typeface="Arial"/>
              <a:buNone/>
              <a:defRPr b="0" i="0" sz="640" u="none" cap="none" strike="noStrike">
                <a:solidFill>
                  <a:schemeClr val="dk1"/>
                </a:solidFill>
                <a:latin typeface="Calibri"/>
                <a:ea typeface="Calibri"/>
                <a:cs typeface="Calibri"/>
                <a:sym typeface="Calibri"/>
              </a:defRPr>
            </a:lvl9pPr>
          </a:lstStyle>
          <a:p/>
        </p:txBody>
      </p:sp>
      <p:sp>
        <p:nvSpPr>
          <p:cNvPr id="7" name="Google Shape;7;n"/>
          <p:cNvSpPr txBox="1"/>
          <p:nvPr>
            <p:ph idx="11" type="ftr"/>
          </p:nvPr>
        </p:nvSpPr>
        <p:spPr>
          <a:xfrm>
            <a:off x="0" y="10742613"/>
            <a:ext cx="8712200" cy="566737"/>
          </a:xfrm>
          <a:prstGeom prst="rect">
            <a:avLst/>
          </a:prstGeom>
          <a:noFill/>
          <a:ln>
            <a:noFill/>
          </a:ln>
        </p:spPr>
        <p:txBody>
          <a:bodyPr anchorCtr="0" anchor="b"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2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8" name="Google Shape;8;n"/>
          <p:cNvSpPr txBox="1"/>
          <p:nvPr>
            <p:ph idx="12" type="sldNum"/>
          </p:nvPr>
        </p:nvSpPr>
        <p:spPr>
          <a:xfrm>
            <a:off x="11387138" y="10742613"/>
            <a:ext cx="8712200" cy="566737"/>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Arial"/>
              <a:buNone/>
            </a:pPr>
            <a:fld id="{00000000-1234-1234-1234-123412341234}" type="slidenum">
              <a:rPr b="0" i="0" lang="en-GB" sz="1200" u="none" cap="none" strike="noStrike">
                <a:solidFill>
                  <a:srgbClr val="000000"/>
                </a:solidFill>
                <a:latin typeface="Arial"/>
                <a:ea typeface="Arial"/>
                <a:cs typeface="Arial"/>
                <a:sym typeface="Arial"/>
              </a:rPr>
              <a:t>‹#›</a:t>
            </a:fld>
            <a:endParaRPr b="0" i="0" sz="1200" u="none" cap="none" strike="noStrike">
              <a:solidFill>
                <a:srgbClr val="000000"/>
              </a:solidFill>
              <a:latin typeface="Arial"/>
              <a:ea typeface="Arial"/>
              <a:cs typeface="Arial"/>
              <a:sym typeface="Arial"/>
            </a:endParaRPr>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7" name="Shape 47"/>
        <p:cNvGrpSpPr/>
        <p:nvPr/>
      </p:nvGrpSpPr>
      <p:grpSpPr>
        <a:xfrm>
          <a:off x="0" y="0"/>
          <a:ext cx="0" cy="0"/>
          <a:chOff x="0" y="0"/>
          <a:chExt cx="0" cy="0"/>
        </a:xfrm>
      </p:grpSpPr>
      <p:sp>
        <p:nvSpPr>
          <p:cNvPr id="48" name="Google Shape;48;g1c0a3dcca61_0_2:notes"/>
          <p:cNvSpPr txBox="1"/>
          <p:nvPr>
            <p:ph idx="1" type="body"/>
          </p:nvPr>
        </p:nvSpPr>
        <p:spPr>
          <a:xfrm>
            <a:off x="2009775" y="5441950"/>
            <a:ext cx="16084500" cy="44544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49" name="Google Shape;49;g1c0a3dcca61_0_2:notes"/>
          <p:cNvSpPr/>
          <p:nvPr>
            <p:ph idx="2" type="sldImg"/>
          </p:nvPr>
        </p:nvSpPr>
        <p:spPr>
          <a:xfrm>
            <a:off x="7296150" y="1414463"/>
            <a:ext cx="5511800" cy="381635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3" name="Shape 213"/>
        <p:cNvGrpSpPr/>
        <p:nvPr/>
      </p:nvGrpSpPr>
      <p:grpSpPr>
        <a:xfrm>
          <a:off x="0" y="0"/>
          <a:ext cx="0" cy="0"/>
          <a:chOff x="0" y="0"/>
          <a:chExt cx="0" cy="0"/>
        </a:xfrm>
      </p:grpSpPr>
      <p:sp>
        <p:nvSpPr>
          <p:cNvPr id="214" name="Google Shape;214;g2791ca417d1_3_8:notes"/>
          <p:cNvSpPr txBox="1"/>
          <p:nvPr>
            <p:ph idx="1" type="body"/>
          </p:nvPr>
        </p:nvSpPr>
        <p:spPr>
          <a:xfrm>
            <a:off x="2009775" y="5441950"/>
            <a:ext cx="16084500" cy="44544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15" name="Google Shape;215;g2791ca417d1_3_8:notes"/>
          <p:cNvSpPr/>
          <p:nvPr>
            <p:ph idx="2" type="sldImg"/>
          </p:nvPr>
        </p:nvSpPr>
        <p:spPr>
          <a:xfrm>
            <a:off x="7296150" y="1414463"/>
            <a:ext cx="5511900" cy="38163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7" name="Shape 227"/>
        <p:cNvGrpSpPr/>
        <p:nvPr/>
      </p:nvGrpSpPr>
      <p:grpSpPr>
        <a:xfrm>
          <a:off x="0" y="0"/>
          <a:ext cx="0" cy="0"/>
          <a:chOff x="0" y="0"/>
          <a:chExt cx="0" cy="0"/>
        </a:xfrm>
      </p:grpSpPr>
      <p:sp>
        <p:nvSpPr>
          <p:cNvPr id="228" name="Google Shape;228;p10:notes"/>
          <p:cNvSpPr txBox="1"/>
          <p:nvPr>
            <p:ph idx="1" type="body"/>
          </p:nvPr>
        </p:nvSpPr>
        <p:spPr>
          <a:xfrm>
            <a:off x="2009775" y="5441950"/>
            <a:ext cx="16084550" cy="4454525"/>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29" name="Google Shape;229;p10:notes"/>
          <p:cNvSpPr/>
          <p:nvPr>
            <p:ph idx="2" type="sldImg"/>
          </p:nvPr>
        </p:nvSpPr>
        <p:spPr>
          <a:xfrm>
            <a:off x="7296150" y="1414463"/>
            <a:ext cx="5511800" cy="381635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6" name="Shape 236"/>
        <p:cNvGrpSpPr/>
        <p:nvPr/>
      </p:nvGrpSpPr>
      <p:grpSpPr>
        <a:xfrm>
          <a:off x="0" y="0"/>
          <a:ext cx="0" cy="0"/>
          <a:chOff x="0" y="0"/>
          <a:chExt cx="0" cy="0"/>
        </a:xfrm>
      </p:grpSpPr>
      <p:sp>
        <p:nvSpPr>
          <p:cNvPr id="237" name="Google Shape;237;p11:notes"/>
          <p:cNvSpPr txBox="1"/>
          <p:nvPr>
            <p:ph idx="1" type="body"/>
          </p:nvPr>
        </p:nvSpPr>
        <p:spPr>
          <a:xfrm>
            <a:off x="2009775" y="5441950"/>
            <a:ext cx="16084550" cy="4454525"/>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38" name="Google Shape;238;p11:notes"/>
          <p:cNvSpPr/>
          <p:nvPr>
            <p:ph idx="2" type="sldImg"/>
          </p:nvPr>
        </p:nvSpPr>
        <p:spPr>
          <a:xfrm>
            <a:off x="7296150" y="1414463"/>
            <a:ext cx="5511800" cy="381635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5" name="Shape 245"/>
        <p:cNvGrpSpPr/>
        <p:nvPr/>
      </p:nvGrpSpPr>
      <p:grpSpPr>
        <a:xfrm>
          <a:off x="0" y="0"/>
          <a:ext cx="0" cy="0"/>
          <a:chOff x="0" y="0"/>
          <a:chExt cx="0" cy="0"/>
        </a:xfrm>
      </p:grpSpPr>
      <p:sp>
        <p:nvSpPr>
          <p:cNvPr id="246" name="Google Shape;246;p12:notes"/>
          <p:cNvSpPr txBox="1"/>
          <p:nvPr>
            <p:ph idx="1" type="body"/>
          </p:nvPr>
        </p:nvSpPr>
        <p:spPr>
          <a:xfrm>
            <a:off x="2009775" y="5441950"/>
            <a:ext cx="16084550" cy="4454525"/>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47" name="Google Shape;247;p12:notes"/>
          <p:cNvSpPr/>
          <p:nvPr>
            <p:ph idx="2" type="sldImg"/>
          </p:nvPr>
        </p:nvSpPr>
        <p:spPr>
          <a:xfrm>
            <a:off x="7296150" y="1414463"/>
            <a:ext cx="5511800" cy="381635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6" name="Shape 256"/>
        <p:cNvGrpSpPr/>
        <p:nvPr/>
      </p:nvGrpSpPr>
      <p:grpSpPr>
        <a:xfrm>
          <a:off x="0" y="0"/>
          <a:ext cx="0" cy="0"/>
          <a:chOff x="0" y="0"/>
          <a:chExt cx="0" cy="0"/>
        </a:xfrm>
      </p:grpSpPr>
      <p:sp>
        <p:nvSpPr>
          <p:cNvPr id="257" name="Google Shape;257;g1c0a3dcca61_0_53:notes"/>
          <p:cNvSpPr txBox="1"/>
          <p:nvPr>
            <p:ph idx="1" type="body"/>
          </p:nvPr>
        </p:nvSpPr>
        <p:spPr>
          <a:xfrm>
            <a:off x="2009775" y="5441950"/>
            <a:ext cx="16084500" cy="44544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58" name="Google Shape;258;g1c0a3dcca61_0_53:notes"/>
          <p:cNvSpPr/>
          <p:nvPr>
            <p:ph idx="2" type="sldImg"/>
          </p:nvPr>
        </p:nvSpPr>
        <p:spPr>
          <a:xfrm>
            <a:off x="7296150" y="1414463"/>
            <a:ext cx="5511800" cy="381635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1" name="Shape 61"/>
        <p:cNvGrpSpPr/>
        <p:nvPr/>
      </p:nvGrpSpPr>
      <p:grpSpPr>
        <a:xfrm>
          <a:off x="0" y="0"/>
          <a:ext cx="0" cy="0"/>
          <a:chOff x="0" y="0"/>
          <a:chExt cx="0" cy="0"/>
        </a:xfrm>
      </p:grpSpPr>
      <p:sp>
        <p:nvSpPr>
          <p:cNvPr id="62" name="Google Shape;62;p2:notes"/>
          <p:cNvSpPr txBox="1"/>
          <p:nvPr>
            <p:ph idx="1" type="body"/>
          </p:nvPr>
        </p:nvSpPr>
        <p:spPr>
          <a:xfrm>
            <a:off x="2009775" y="5441950"/>
            <a:ext cx="16084550" cy="4454525"/>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63" name="Google Shape;63;p2:notes"/>
          <p:cNvSpPr/>
          <p:nvPr>
            <p:ph idx="2" type="sldImg"/>
          </p:nvPr>
        </p:nvSpPr>
        <p:spPr>
          <a:xfrm>
            <a:off x="7296150" y="1414463"/>
            <a:ext cx="5511800" cy="381635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4" name="Shape 74"/>
        <p:cNvGrpSpPr/>
        <p:nvPr/>
      </p:nvGrpSpPr>
      <p:grpSpPr>
        <a:xfrm>
          <a:off x="0" y="0"/>
          <a:ext cx="0" cy="0"/>
          <a:chOff x="0" y="0"/>
          <a:chExt cx="0" cy="0"/>
        </a:xfrm>
      </p:grpSpPr>
      <p:sp>
        <p:nvSpPr>
          <p:cNvPr id="75" name="Google Shape;75;p3:notes"/>
          <p:cNvSpPr txBox="1"/>
          <p:nvPr>
            <p:ph idx="1" type="body"/>
          </p:nvPr>
        </p:nvSpPr>
        <p:spPr>
          <a:xfrm>
            <a:off x="2009775" y="5441950"/>
            <a:ext cx="16084550" cy="4454525"/>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76" name="Google Shape;76;p3:notes"/>
          <p:cNvSpPr/>
          <p:nvPr>
            <p:ph idx="2" type="sldImg"/>
          </p:nvPr>
        </p:nvSpPr>
        <p:spPr>
          <a:xfrm>
            <a:off x="7296150" y="1414463"/>
            <a:ext cx="5511800" cy="381635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9" name="Shape 89"/>
        <p:cNvGrpSpPr/>
        <p:nvPr/>
      </p:nvGrpSpPr>
      <p:grpSpPr>
        <a:xfrm>
          <a:off x="0" y="0"/>
          <a:ext cx="0" cy="0"/>
          <a:chOff x="0" y="0"/>
          <a:chExt cx="0" cy="0"/>
        </a:xfrm>
      </p:grpSpPr>
      <p:sp>
        <p:nvSpPr>
          <p:cNvPr id="90" name="Google Shape;90;p4:notes"/>
          <p:cNvSpPr txBox="1"/>
          <p:nvPr>
            <p:ph idx="1" type="body"/>
          </p:nvPr>
        </p:nvSpPr>
        <p:spPr>
          <a:xfrm>
            <a:off x="2009775" y="5441950"/>
            <a:ext cx="16084550" cy="4454525"/>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91" name="Google Shape;91;p4:notes"/>
          <p:cNvSpPr/>
          <p:nvPr>
            <p:ph idx="2" type="sldImg"/>
          </p:nvPr>
        </p:nvSpPr>
        <p:spPr>
          <a:xfrm>
            <a:off x="7296150" y="1414463"/>
            <a:ext cx="5511800" cy="381635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1" name="Shape 101"/>
        <p:cNvGrpSpPr/>
        <p:nvPr/>
      </p:nvGrpSpPr>
      <p:grpSpPr>
        <a:xfrm>
          <a:off x="0" y="0"/>
          <a:ext cx="0" cy="0"/>
          <a:chOff x="0" y="0"/>
          <a:chExt cx="0" cy="0"/>
        </a:xfrm>
      </p:grpSpPr>
      <p:sp>
        <p:nvSpPr>
          <p:cNvPr id="102" name="Google Shape;102;p5:notes"/>
          <p:cNvSpPr txBox="1"/>
          <p:nvPr>
            <p:ph idx="1" type="body"/>
          </p:nvPr>
        </p:nvSpPr>
        <p:spPr>
          <a:xfrm>
            <a:off x="2009775" y="5441950"/>
            <a:ext cx="16084550" cy="4454525"/>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03" name="Google Shape;103;p5:notes"/>
          <p:cNvSpPr/>
          <p:nvPr>
            <p:ph idx="2" type="sldImg"/>
          </p:nvPr>
        </p:nvSpPr>
        <p:spPr>
          <a:xfrm>
            <a:off x="7296150" y="1414463"/>
            <a:ext cx="5511800" cy="381635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3" name="Shape 123"/>
        <p:cNvGrpSpPr/>
        <p:nvPr/>
      </p:nvGrpSpPr>
      <p:grpSpPr>
        <a:xfrm>
          <a:off x="0" y="0"/>
          <a:ext cx="0" cy="0"/>
          <a:chOff x="0" y="0"/>
          <a:chExt cx="0" cy="0"/>
        </a:xfrm>
      </p:grpSpPr>
      <p:sp>
        <p:nvSpPr>
          <p:cNvPr id="124" name="Google Shape;124;p6:notes"/>
          <p:cNvSpPr txBox="1"/>
          <p:nvPr>
            <p:ph idx="1" type="body"/>
          </p:nvPr>
        </p:nvSpPr>
        <p:spPr>
          <a:xfrm>
            <a:off x="2009775" y="5441950"/>
            <a:ext cx="16084550" cy="4454525"/>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25" name="Google Shape;125;p6:notes"/>
          <p:cNvSpPr/>
          <p:nvPr>
            <p:ph idx="2" type="sldImg"/>
          </p:nvPr>
        </p:nvSpPr>
        <p:spPr>
          <a:xfrm>
            <a:off x="7296150" y="1414463"/>
            <a:ext cx="5511800" cy="381635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1" name="Shape 141"/>
        <p:cNvGrpSpPr/>
        <p:nvPr/>
      </p:nvGrpSpPr>
      <p:grpSpPr>
        <a:xfrm>
          <a:off x="0" y="0"/>
          <a:ext cx="0" cy="0"/>
          <a:chOff x="0" y="0"/>
          <a:chExt cx="0" cy="0"/>
        </a:xfrm>
      </p:grpSpPr>
      <p:sp>
        <p:nvSpPr>
          <p:cNvPr id="142" name="Google Shape;142;p7:notes"/>
          <p:cNvSpPr txBox="1"/>
          <p:nvPr>
            <p:ph idx="1" type="body"/>
          </p:nvPr>
        </p:nvSpPr>
        <p:spPr>
          <a:xfrm>
            <a:off x="2009775" y="5441950"/>
            <a:ext cx="16084550" cy="4454525"/>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Clr>
                <a:schemeClr val="dk1"/>
              </a:buClr>
              <a:buSzPts val="640"/>
              <a:buFont typeface="Calibri"/>
              <a:buNone/>
            </a:pPr>
            <a:r>
              <a:t/>
            </a:r>
            <a:endParaRPr/>
          </a:p>
        </p:txBody>
      </p:sp>
      <p:sp>
        <p:nvSpPr>
          <p:cNvPr id="143" name="Google Shape;143;p7:notes"/>
          <p:cNvSpPr/>
          <p:nvPr>
            <p:ph idx="2" type="sldImg"/>
          </p:nvPr>
        </p:nvSpPr>
        <p:spPr>
          <a:xfrm>
            <a:off x="7296150" y="1414463"/>
            <a:ext cx="5511800" cy="381635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7" name="Shape 187"/>
        <p:cNvGrpSpPr/>
        <p:nvPr/>
      </p:nvGrpSpPr>
      <p:grpSpPr>
        <a:xfrm>
          <a:off x="0" y="0"/>
          <a:ext cx="0" cy="0"/>
          <a:chOff x="0" y="0"/>
          <a:chExt cx="0" cy="0"/>
        </a:xfrm>
      </p:grpSpPr>
      <p:sp>
        <p:nvSpPr>
          <p:cNvPr id="188" name="Google Shape;188;p8:notes"/>
          <p:cNvSpPr txBox="1"/>
          <p:nvPr>
            <p:ph idx="1" type="body"/>
          </p:nvPr>
        </p:nvSpPr>
        <p:spPr>
          <a:xfrm>
            <a:off x="2009775" y="5441950"/>
            <a:ext cx="16084550" cy="4454525"/>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89" name="Google Shape;189;p8:notes"/>
          <p:cNvSpPr/>
          <p:nvPr>
            <p:ph idx="2" type="sldImg"/>
          </p:nvPr>
        </p:nvSpPr>
        <p:spPr>
          <a:xfrm>
            <a:off x="7296150" y="1414463"/>
            <a:ext cx="5511800" cy="381635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9" name="Shape 199"/>
        <p:cNvGrpSpPr/>
        <p:nvPr/>
      </p:nvGrpSpPr>
      <p:grpSpPr>
        <a:xfrm>
          <a:off x="0" y="0"/>
          <a:ext cx="0" cy="0"/>
          <a:chOff x="0" y="0"/>
          <a:chExt cx="0" cy="0"/>
        </a:xfrm>
      </p:grpSpPr>
      <p:sp>
        <p:nvSpPr>
          <p:cNvPr id="200" name="Google Shape;200;p9:notes"/>
          <p:cNvSpPr txBox="1"/>
          <p:nvPr>
            <p:ph idx="1" type="body"/>
          </p:nvPr>
        </p:nvSpPr>
        <p:spPr>
          <a:xfrm>
            <a:off x="2009775" y="5441950"/>
            <a:ext cx="16084550" cy="4454525"/>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01" name="Google Shape;201;p9:notes"/>
          <p:cNvSpPr/>
          <p:nvPr>
            <p:ph idx="2" type="sldImg"/>
          </p:nvPr>
        </p:nvSpPr>
        <p:spPr>
          <a:xfrm>
            <a:off x="7296150" y="1414463"/>
            <a:ext cx="5511800" cy="381635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18" name="Shape 18"/>
        <p:cNvGrpSpPr/>
        <p:nvPr/>
      </p:nvGrpSpPr>
      <p:grpSpPr>
        <a:xfrm>
          <a:off x="0" y="0"/>
          <a:ext cx="0" cy="0"/>
          <a:chOff x="0" y="0"/>
          <a:chExt cx="0" cy="0"/>
        </a:xfrm>
      </p:grpSpPr>
      <p:sp>
        <p:nvSpPr>
          <p:cNvPr id="19" name="Google Shape;19;p16"/>
          <p:cNvSpPr txBox="1"/>
          <p:nvPr>
            <p:ph type="title"/>
          </p:nvPr>
        </p:nvSpPr>
        <p:spPr>
          <a:xfrm>
            <a:off x="565166" y="1763406"/>
            <a:ext cx="1038785" cy="390428"/>
          </a:xfrm>
          <a:prstGeom prst="rect">
            <a:avLst/>
          </a:prstGeom>
          <a:noFill/>
          <a:ln>
            <a:noFill/>
          </a:ln>
        </p:spPr>
        <p:txBody>
          <a:bodyPr anchorCtr="0" anchor="t" bIns="0" lIns="0" spcFirstLastPara="1" rIns="0" wrap="square" tIns="0">
            <a:spAutoFit/>
          </a:bodyPr>
          <a:lstStyle>
            <a:lvl1pPr lvl="0" algn="l">
              <a:lnSpc>
                <a:spcPct val="100000"/>
              </a:lnSpc>
              <a:spcBef>
                <a:spcPts val="0"/>
              </a:spcBef>
              <a:spcAft>
                <a:spcPts val="0"/>
              </a:spcAft>
              <a:buSzPts val="1400"/>
              <a:buNone/>
              <a:defRPr b="1" i="0" sz="2537">
                <a:solidFill>
                  <a:schemeClr val="lt1"/>
                </a:solidFill>
                <a:latin typeface="Big Shoulders Black"/>
                <a:ea typeface="Big Shoulders Black"/>
                <a:cs typeface="Big Shoulders Black"/>
                <a:sym typeface="Big Shoulders Black"/>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0" name="Google Shape;20;p16"/>
          <p:cNvSpPr txBox="1"/>
          <p:nvPr>
            <p:ph idx="1" type="body"/>
          </p:nvPr>
        </p:nvSpPr>
        <p:spPr>
          <a:xfrm>
            <a:off x="461764" y="2189980"/>
            <a:ext cx="8038378" cy="276999"/>
          </a:xfrm>
          <a:prstGeom prst="rect">
            <a:avLst/>
          </a:prstGeom>
          <a:noFill/>
          <a:ln>
            <a:noFill/>
          </a:ln>
        </p:spPr>
        <p:txBody>
          <a:bodyPr anchorCtr="0" anchor="t" bIns="0" lIns="0" spcFirstLastPara="1" rIns="0" wrap="square" tIns="0">
            <a:spAutoFit/>
          </a:bodyPr>
          <a:lstStyle>
            <a:lvl1pPr indent="-228600" lvl="0" marL="457200" algn="l">
              <a:lnSpc>
                <a:spcPct val="100000"/>
              </a:lnSpc>
              <a:spcBef>
                <a:spcPts val="0"/>
              </a:spcBef>
              <a:spcAft>
                <a:spcPts val="0"/>
              </a:spcAft>
              <a:buSzPts val="1400"/>
              <a:buNone/>
              <a:defRPr b="0" i="0">
                <a:solidFill>
                  <a:schemeClr val="dk1"/>
                </a:solidFill>
              </a:defRPr>
            </a:lvl1pPr>
            <a:lvl2pPr indent="-228600" lvl="1" marL="914400" algn="l">
              <a:lnSpc>
                <a:spcPct val="100000"/>
              </a:lnSpc>
              <a:spcBef>
                <a:spcPts val="0"/>
              </a:spcBef>
              <a:spcAft>
                <a:spcPts val="0"/>
              </a:spcAft>
              <a:buSzPts val="1400"/>
              <a:buNone/>
              <a:defRPr/>
            </a:lvl2pPr>
            <a:lvl3pPr indent="-228600" lvl="2" marL="1371600" algn="l">
              <a:lnSpc>
                <a:spcPct val="100000"/>
              </a:lnSpc>
              <a:spcBef>
                <a:spcPts val="0"/>
              </a:spcBef>
              <a:spcAft>
                <a:spcPts val="0"/>
              </a:spcAft>
              <a:buSzPts val="1400"/>
              <a:buNone/>
              <a:defRPr/>
            </a:lvl3pPr>
            <a:lvl4pPr indent="-228600" lvl="3" marL="1828800" algn="l">
              <a:lnSpc>
                <a:spcPct val="100000"/>
              </a:lnSpc>
              <a:spcBef>
                <a:spcPts val="0"/>
              </a:spcBef>
              <a:spcAft>
                <a:spcPts val="0"/>
              </a:spcAft>
              <a:buSzPts val="1400"/>
              <a:buNone/>
              <a:defRPr/>
            </a:lvl4pPr>
            <a:lvl5pPr indent="-228600" lvl="4" marL="2286000" algn="l">
              <a:lnSpc>
                <a:spcPct val="100000"/>
              </a:lnSpc>
              <a:spcBef>
                <a:spcPts val="0"/>
              </a:spcBef>
              <a:spcAft>
                <a:spcPts val="0"/>
              </a:spcAft>
              <a:buSzPts val="1400"/>
              <a:buNone/>
              <a:defRPr/>
            </a:lvl5pPr>
            <a:lvl6pPr indent="-228600" lvl="5" marL="2743200" algn="l">
              <a:lnSpc>
                <a:spcPct val="100000"/>
              </a:lnSpc>
              <a:spcBef>
                <a:spcPts val="0"/>
              </a:spcBef>
              <a:spcAft>
                <a:spcPts val="0"/>
              </a:spcAft>
              <a:buSzPts val="1400"/>
              <a:buNone/>
              <a:defRPr/>
            </a:lvl6pPr>
            <a:lvl7pPr indent="-228600" lvl="6" marL="3200400" algn="l">
              <a:lnSpc>
                <a:spcPct val="100000"/>
              </a:lnSpc>
              <a:spcBef>
                <a:spcPts val="0"/>
              </a:spcBef>
              <a:spcAft>
                <a:spcPts val="0"/>
              </a:spcAft>
              <a:buSzPts val="1400"/>
              <a:buNone/>
              <a:defRPr/>
            </a:lvl7pPr>
            <a:lvl8pPr indent="-228600" lvl="7" marL="3657600" algn="l">
              <a:lnSpc>
                <a:spcPct val="100000"/>
              </a:lnSpc>
              <a:spcBef>
                <a:spcPts val="0"/>
              </a:spcBef>
              <a:spcAft>
                <a:spcPts val="0"/>
              </a:spcAft>
              <a:buSzPts val="1400"/>
              <a:buNone/>
              <a:defRPr/>
            </a:lvl8pPr>
            <a:lvl9pPr indent="-228600" lvl="8" marL="4114800" algn="l">
              <a:lnSpc>
                <a:spcPct val="100000"/>
              </a:lnSpc>
              <a:spcBef>
                <a:spcPts val="0"/>
              </a:spcBef>
              <a:spcAft>
                <a:spcPts val="0"/>
              </a:spcAft>
              <a:buSzPts val="1400"/>
              <a:buNone/>
              <a:defRPr/>
            </a:lvl9pPr>
          </a:lstStyle>
          <a:p/>
        </p:txBody>
      </p:sp>
      <p:sp>
        <p:nvSpPr>
          <p:cNvPr id="21" name="Google Shape;21;p16"/>
          <p:cNvSpPr txBox="1"/>
          <p:nvPr>
            <p:ph idx="11" type="ftr"/>
          </p:nvPr>
        </p:nvSpPr>
        <p:spPr>
          <a:xfrm>
            <a:off x="3368040" y="6377940"/>
            <a:ext cx="3169920" cy="276999"/>
          </a:xfrm>
          <a:prstGeom prst="rect">
            <a:avLst/>
          </a:prstGeom>
          <a:noFill/>
          <a:ln>
            <a:noFill/>
          </a:ln>
        </p:spPr>
        <p:txBody>
          <a:bodyPr anchorCtr="0" anchor="t" bIns="0" lIns="0" spcFirstLastPara="1" rIns="0" wrap="square" tIns="0">
            <a:spAutoFit/>
          </a:bodyPr>
          <a:lstStyle>
            <a:lvl1pPr lvl="0" algn="ctr">
              <a:lnSpc>
                <a:spcPct val="100000"/>
              </a:lnSpc>
              <a:spcBef>
                <a:spcPts val="0"/>
              </a:spcBef>
              <a:spcAft>
                <a:spcPts val="0"/>
              </a:spcAft>
              <a:buSzPts val="1400"/>
              <a:buNone/>
              <a:defRPr>
                <a:solidFill>
                  <a:srgbClr val="888888"/>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2" name="Google Shape;22;p16"/>
          <p:cNvSpPr txBox="1"/>
          <p:nvPr>
            <p:ph idx="10" type="dt"/>
          </p:nvPr>
        </p:nvSpPr>
        <p:spPr>
          <a:xfrm>
            <a:off x="495300" y="6377940"/>
            <a:ext cx="2278380" cy="276999"/>
          </a:xfrm>
          <a:prstGeom prst="rect">
            <a:avLst/>
          </a:prstGeom>
          <a:noFill/>
          <a:ln>
            <a:noFill/>
          </a:ln>
        </p:spPr>
        <p:txBody>
          <a:bodyPr anchorCtr="0" anchor="t" bIns="0" lIns="0" spcFirstLastPara="1" rIns="0" wrap="square" tIns="0">
            <a:spAutoFit/>
          </a:bodyPr>
          <a:lstStyle>
            <a:lvl1pPr lvl="0" algn="l">
              <a:lnSpc>
                <a:spcPct val="100000"/>
              </a:lnSpc>
              <a:spcBef>
                <a:spcPts val="0"/>
              </a:spcBef>
              <a:spcAft>
                <a:spcPts val="0"/>
              </a:spcAft>
              <a:buSzPts val="1400"/>
              <a:buNone/>
              <a:defRPr>
                <a:solidFill>
                  <a:srgbClr val="888888"/>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3" name="Google Shape;23;p16"/>
          <p:cNvSpPr txBox="1"/>
          <p:nvPr>
            <p:ph idx="12" type="sldNum"/>
          </p:nvPr>
        </p:nvSpPr>
        <p:spPr>
          <a:xfrm>
            <a:off x="7132321" y="6377940"/>
            <a:ext cx="2278380" cy="276999"/>
          </a:xfrm>
          <a:prstGeom prst="rect">
            <a:avLst/>
          </a:prstGeom>
          <a:noFill/>
          <a:ln>
            <a:noFill/>
          </a:ln>
        </p:spPr>
        <p:txBody>
          <a:bodyPr anchorCtr="0" anchor="t" bIns="0" lIns="0" spcFirstLastPara="1" rIns="0" wrap="square" tIns="0">
            <a:spAutoFit/>
          </a:bodyPr>
          <a:lstStyle>
            <a:lvl1pPr indent="0" lvl="0"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p:cSld name="Blank">
    <p:spTree>
      <p:nvGrpSpPr>
        <p:cNvPr id="24" name="Shape 24"/>
        <p:cNvGrpSpPr/>
        <p:nvPr/>
      </p:nvGrpSpPr>
      <p:grpSpPr>
        <a:xfrm>
          <a:off x="0" y="0"/>
          <a:ext cx="0" cy="0"/>
          <a:chOff x="0" y="0"/>
          <a:chExt cx="0" cy="0"/>
        </a:xfrm>
      </p:grpSpPr>
      <p:sp>
        <p:nvSpPr>
          <p:cNvPr id="25" name="Google Shape;25;p17"/>
          <p:cNvSpPr/>
          <p:nvPr/>
        </p:nvSpPr>
        <p:spPr>
          <a:xfrm>
            <a:off x="0" y="0"/>
            <a:ext cx="9906000" cy="6857615"/>
          </a:xfrm>
          <a:custGeom>
            <a:rect b="b" l="l" r="r" t="t"/>
            <a:pathLst>
              <a:path extrusionOk="0" h="11308715" w="20104100">
                <a:moveTo>
                  <a:pt x="20104099" y="0"/>
                </a:moveTo>
                <a:lnTo>
                  <a:pt x="0" y="0"/>
                </a:lnTo>
                <a:lnTo>
                  <a:pt x="0" y="11308556"/>
                </a:lnTo>
                <a:lnTo>
                  <a:pt x="20104099" y="11308556"/>
                </a:lnTo>
                <a:lnTo>
                  <a:pt x="20104099" y="0"/>
                </a:lnTo>
                <a:close/>
              </a:path>
            </a:pathLst>
          </a:custGeom>
          <a:solidFill>
            <a:srgbClr val="FAFAFA"/>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26" name="Google Shape;26;p17"/>
          <p:cNvSpPr txBox="1"/>
          <p:nvPr>
            <p:ph idx="11" type="ftr"/>
          </p:nvPr>
        </p:nvSpPr>
        <p:spPr>
          <a:xfrm>
            <a:off x="3368040" y="6377940"/>
            <a:ext cx="3169920" cy="276999"/>
          </a:xfrm>
          <a:prstGeom prst="rect">
            <a:avLst/>
          </a:prstGeom>
          <a:noFill/>
          <a:ln>
            <a:noFill/>
          </a:ln>
        </p:spPr>
        <p:txBody>
          <a:bodyPr anchorCtr="0" anchor="t" bIns="0" lIns="0" spcFirstLastPara="1" rIns="0" wrap="square" tIns="0">
            <a:spAutoFit/>
          </a:bodyPr>
          <a:lstStyle>
            <a:lvl1pPr lvl="0" algn="ctr">
              <a:lnSpc>
                <a:spcPct val="100000"/>
              </a:lnSpc>
              <a:spcBef>
                <a:spcPts val="0"/>
              </a:spcBef>
              <a:spcAft>
                <a:spcPts val="0"/>
              </a:spcAft>
              <a:buSzPts val="1400"/>
              <a:buNone/>
              <a:defRPr>
                <a:solidFill>
                  <a:srgbClr val="888888"/>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7" name="Google Shape;27;p17"/>
          <p:cNvSpPr txBox="1"/>
          <p:nvPr>
            <p:ph idx="10" type="dt"/>
          </p:nvPr>
        </p:nvSpPr>
        <p:spPr>
          <a:xfrm>
            <a:off x="495300" y="6377940"/>
            <a:ext cx="2278380" cy="276999"/>
          </a:xfrm>
          <a:prstGeom prst="rect">
            <a:avLst/>
          </a:prstGeom>
          <a:noFill/>
          <a:ln>
            <a:noFill/>
          </a:ln>
        </p:spPr>
        <p:txBody>
          <a:bodyPr anchorCtr="0" anchor="t" bIns="0" lIns="0" spcFirstLastPara="1" rIns="0" wrap="square" tIns="0">
            <a:spAutoFit/>
          </a:bodyPr>
          <a:lstStyle>
            <a:lvl1pPr lvl="0" algn="l">
              <a:lnSpc>
                <a:spcPct val="100000"/>
              </a:lnSpc>
              <a:spcBef>
                <a:spcPts val="0"/>
              </a:spcBef>
              <a:spcAft>
                <a:spcPts val="0"/>
              </a:spcAft>
              <a:buSzPts val="1400"/>
              <a:buNone/>
              <a:defRPr>
                <a:solidFill>
                  <a:srgbClr val="888888"/>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8" name="Google Shape;28;p17"/>
          <p:cNvSpPr txBox="1"/>
          <p:nvPr>
            <p:ph idx="12" type="sldNum"/>
          </p:nvPr>
        </p:nvSpPr>
        <p:spPr>
          <a:xfrm>
            <a:off x="7132321" y="6377940"/>
            <a:ext cx="2278380" cy="276999"/>
          </a:xfrm>
          <a:prstGeom prst="rect">
            <a:avLst/>
          </a:prstGeom>
          <a:noFill/>
          <a:ln>
            <a:noFill/>
          </a:ln>
        </p:spPr>
        <p:txBody>
          <a:bodyPr anchorCtr="0" anchor="t" bIns="0" lIns="0" spcFirstLastPara="1" rIns="0" wrap="square" tIns="0">
            <a:spAutoFit/>
          </a:bodyPr>
          <a:lstStyle>
            <a:lvl1pPr indent="0" lvl="0"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p:cSld name="Title Slide">
    <p:spTree>
      <p:nvGrpSpPr>
        <p:cNvPr id="29" name="Shape 29"/>
        <p:cNvGrpSpPr/>
        <p:nvPr/>
      </p:nvGrpSpPr>
      <p:grpSpPr>
        <a:xfrm>
          <a:off x="0" y="0"/>
          <a:ext cx="0" cy="0"/>
          <a:chOff x="0" y="0"/>
          <a:chExt cx="0" cy="0"/>
        </a:xfrm>
      </p:grpSpPr>
      <p:sp>
        <p:nvSpPr>
          <p:cNvPr id="30" name="Google Shape;30;p18"/>
          <p:cNvSpPr txBox="1"/>
          <p:nvPr>
            <p:ph type="ctrTitle"/>
          </p:nvPr>
        </p:nvSpPr>
        <p:spPr>
          <a:xfrm>
            <a:off x="742950" y="2125980"/>
            <a:ext cx="8420100" cy="792525"/>
          </a:xfrm>
          <a:prstGeom prst="rect">
            <a:avLst/>
          </a:prstGeom>
          <a:noFill/>
          <a:ln>
            <a:noFill/>
          </a:ln>
        </p:spPr>
        <p:txBody>
          <a:bodyPr anchorCtr="0" anchor="t" bIns="0" lIns="0" spcFirstLastPara="1" rIns="0" wrap="square" tIns="0">
            <a:sp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1" name="Google Shape;31;p18"/>
          <p:cNvSpPr txBox="1"/>
          <p:nvPr>
            <p:ph idx="1" type="subTitle"/>
          </p:nvPr>
        </p:nvSpPr>
        <p:spPr>
          <a:xfrm>
            <a:off x="1485900" y="3840480"/>
            <a:ext cx="6934200" cy="276999"/>
          </a:xfrm>
          <a:prstGeom prst="rect">
            <a:avLst/>
          </a:prstGeom>
          <a:noFill/>
          <a:ln>
            <a:noFill/>
          </a:ln>
        </p:spPr>
        <p:txBody>
          <a:bodyPr anchorCtr="0" anchor="t" bIns="0" lIns="0" spcFirstLastPara="1" rIns="0" wrap="square" tIns="0">
            <a:sp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2" name="Google Shape;32;p18"/>
          <p:cNvSpPr txBox="1"/>
          <p:nvPr>
            <p:ph idx="11" type="ftr"/>
          </p:nvPr>
        </p:nvSpPr>
        <p:spPr>
          <a:xfrm>
            <a:off x="3368040" y="6377940"/>
            <a:ext cx="3169920" cy="276999"/>
          </a:xfrm>
          <a:prstGeom prst="rect">
            <a:avLst/>
          </a:prstGeom>
          <a:noFill/>
          <a:ln>
            <a:noFill/>
          </a:ln>
        </p:spPr>
        <p:txBody>
          <a:bodyPr anchorCtr="0" anchor="t" bIns="0" lIns="0" spcFirstLastPara="1" rIns="0" wrap="square" tIns="0">
            <a:spAutoFit/>
          </a:bodyPr>
          <a:lstStyle>
            <a:lvl1pPr lvl="0" algn="ctr">
              <a:lnSpc>
                <a:spcPct val="100000"/>
              </a:lnSpc>
              <a:spcBef>
                <a:spcPts val="0"/>
              </a:spcBef>
              <a:spcAft>
                <a:spcPts val="0"/>
              </a:spcAft>
              <a:buSzPts val="1400"/>
              <a:buNone/>
              <a:defRPr>
                <a:solidFill>
                  <a:srgbClr val="888888"/>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3" name="Google Shape;33;p18"/>
          <p:cNvSpPr txBox="1"/>
          <p:nvPr>
            <p:ph idx="10" type="dt"/>
          </p:nvPr>
        </p:nvSpPr>
        <p:spPr>
          <a:xfrm>
            <a:off x="495300" y="6377940"/>
            <a:ext cx="2278380" cy="276999"/>
          </a:xfrm>
          <a:prstGeom prst="rect">
            <a:avLst/>
          </a:prstGeom>
          <a:noFill/>
          <a:ln>
            <a:noFill/>
          </a:ln>
        </p:spPr>
        <p:txBody>
          <a:bodyPr anchorCtr="0" anchor="t" bIns="0" lIns="0" spcFirstLastPara="1" rIns="0" wrap="square" tIns="0">
            <a:spAutoFit/>
          </a:bodyPr>
          <a:lstStyle>
            <a:lvl1pPr lvl="0" algn="l">
              <a:lnSpc>
                <a:spcPct val="100000"/>
              </a:lnSpc>
              <a:spcBef>
                <a:spcPts val="0"/>
              </a:spcBef>
              <a:spcAft>
                <a:spcPts val="0"/>
              </a:spcAft>
              <a:buSzPts val="1400"/>
              <a:buNone/>
              <a:defRPr>
                <a:solidFill>
                  <a:srgbClr val="888888"/>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4" name="Google Shape;34;p18"/>
          <p:cNvSpPr txBox="1"/>
          <p:nvPr>
            <p:ph idx="12" type="sldNum"/>
          </p:nvPr>
        </p:nvSpPr>
        <p:spPr>
          <a:xfrm>
            <a:off x="7132321" y="6377940"/>
            <a:ext cx="2278380" cy="276999"/>
          </a:xfrm>
          <a:prstGeom prst="rect">
            <a:avLst/>
          </a:prstGeom>
          <a:noFill/>
          <a:ln>
            <a:noFill/>
          </a:ln>
        </p:spPr>
        <p:txBody>
          <a:bodyPr anchorCtr="0" anchor="t" bIns="0" lIns="0" spcFirstLastPara="1" rIns="0" wrap="square" tIns="0">
            <a:spAutoFit/>
          </a:bodyPr>
          <a:lstStyle>
            <a:lvl1pPr indent="0" lvl="0"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p:cSld name="Two Content">
    <p:spTree>
      <p:nvGrpSpPr>
        <p:cNvPr id="35" name="Shape 35"/>
        <p:cNvGrpSpPr/>
        <p:nvPr/>
      </p:nvGrpSpPr>
      <p:grpSpPr>
        <a:xfrm>
          <a:off x="0" y="0"/>
          <a:ext cx="0" cy="0"/>
          <a:chOff x="0" y="0"/>
          <a:chExt cx="0" cy="0"/>
        </a:xfrm>
      </p:grpSpPr>
      <p:sp>
        <p:nvSpPr>
          <p:cNvPr id="36" name="Google Shape;36;p19"/>
          <p:cNvSpPr txBox="1"/>
          <p:nvPr>
            <p:ph type="title"/>
          </p:nvPr>
        </p:nvSpPr>
        <p:spPr>
          <a:xfrm>
            <a:off x="565166" y="1763406"/>
            <a:ext cx="1038785" cy="390428"/>
          </a:xfrm>
          <a:prstGeom prst="rect">
            <a:avLst/>
          </a:prstGeom>
          <a:noFill/>
          <a:ln>
            <a:noFill/>
          </a:ln>
        </p:spPr>
        <p:txBody>
          <a:bodyPr anchorCtr="0" anchor="t" bIns="0" lIns="0" spcFirstLastPara="1" rIns="0" wrap="square" tIns="0">
            <a:spAutoFit/>
          </a:bodyPr>
          <a:lstStyle>
            <a:lvl1pPr lvl="0" algn="l">
              <a:lnSpc>
                <a:spcPct val="100000"/>
              </a:lnSpc>
              <a:spcBef>
                <a:spcPts val="0"/>
              </a:spcBef>
              <a:spcAft>
                <a:spcPts val="0"/>
              </a:spcAft>
              <a:buSzPts val="1400"/>
              <a:buNone/>
              <a:defRPr b="1" i="0" sz="2537">
                <a:solidFill>
                  <a:schemeClr val="lt1"/>
                </a:solidFill>
                <a:latin typeface="Big Shoulders Black"/>
                <a:ea typeface="Big Shoulders Black"/>
                <a:cs typeface="Big Shoulders Black"/>
                <a:sym typeface="Big Shoulders Black"/>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7" name="Google Shape;37;p19"/>
          <p:cNvSpPr txBox="1"/>
          <p:nvPr>
            <p:ph idx="1" type="body"/>
          </p:nvPr>
        </p:nvSpPr>
        <p:spPr>
          <a:xfrm>
            <a:off x="495300" y="1577340"/>
            <a:ext cx="4309110" cy="276999"/>
          </a:xfrm>
          <a:prstGeom prst="rect">
            <a:avLst/>
          </a:prstGeom>
          <a:noFill/>
          <a:ln>
            <a:noFill/>
          </a:ln>
        </p:spPr>
        <p:txBody>
          <a:bodyPr anchorCtr="0" anchor="t" bIns="0" lIns="0" spcFirstLastPara="1" rIns="0" wrap="square" tIns="0">
            <a:spAutoFit/>
          </a:bodyPr>
          <a:lstStyle>
            <a:lvl1pPr indent="-228600" lvl="0" marL="457200" algn="l">
              <a:lnSpc>
                <a:spcPct val="100000"/>
              </a:lnSpc>
              <a:spcBef>
                <a:spcPts val="0"/>
              </a:spcBef>
              <a:spcAft>
                <a:spcPts val="0"/>
              </a:spcAft>
              <a:buSzPts val="1400"/>
              <a:buNone/>
              <a:defRPr/>
            </a:lvl1pPr>
            <a:lvl2pPr indent="-228600" lvl="1" marL="914400" algn="l">
              <a:lnSpc>
                <a:spcPct val="100000"/>
              </a:lnSpc>
              <a:spcBef>
                <a:spcPts val="0"/>
              </a:spcBef>
              <a:spcAft>
                <a:spcPts val="0"/>
              </a:spcAft>
              <a:buSzPts val="1400"/>
              <a:buNone/>
              <a:defRPr/>
            </a:lvl2pPr>
            <a:lvl3pPr indent="-228600" lvl="2" marL="1371600" algn="l">
              <a:lnSpc>
                <a:spcPct val="100000"/>
              </a:lnSpc>
              <a:spcBef>
                <a:spcPts val="0"/>
              </a:spcBef>
              <a:spcAft>
                <a:spcPts val="0"/>
              </a:spcAft>
              <a:buSzPts val="1400"/>
              <a:buNone/>
              <a:defRPr/>
            </a:lvl3pPr>
            <a:lvl4pPr indent="-228600" lvl="3" marL="1828800" algn="l">
              <a:lnSpc>
                <a:spcPct val="100000"/>
              </a:lnSpc>
              <a:spcBef>
                <a:spcPts val="0"/>
              </a:spcBef>
              <a:spcAft>
                <a:spcPts val="0"/>
              </a:spcAft>
              <a:buSzPts val="1400"/>
              <a:buNone/>
              <a:defRPr/>
            </a:lvl4pPr>
            <a:lvl5pPr indent="-228600" lvl="4" marL="2286000" algn="l">
              <a:lnSpc>
                <a:spcPct val="100000"/>
              </a:lnSpc>
              <a:spcBef>
                <a:spcPts val="0"/>
              </a:spcBef>
              <a:spcAft>
                <a:spcPts val="0"/>
              </a:spcAft>
              <a:buSzPts val="1400"/>
              <a:buNone/>
              <a:defRPr/>
            </a:lvl5pPr>
            <a:lvl6pPr indent="-228600" lvl="5" marL="2743200" algn="l">
              <a:lnSpc>
                <a:spcPct val="100000"/>
              </a:lnSpc>
              <a:spcBef>
                <a:spcPts val="0"/>
              </a:spcBef>
              <a:spcAft>
                <a:spcPts val="0"/>
              </a:spcAft>
              <a:buSzPts val="1400"/>
              <a:buNone/>
              <a:defRPr/>
            </a:lvl6pPr>
            <a:lvl7pPr indent="-228600" lvl="6" marL="3200400" algn="l">
              <a:lnSpc>
                <a:spcPct val="100000"/>
              </a:lnSpc>
              <a:spcBef>
                <a:spcPts val="0"/>
              </a:spcBef>
              <a:spcAft>
                <a:spcPts val="0"/>
              </a:spcAft>
              <a:buSzPts val="1400"/>
              <a:buNone/>
              <a:defRPr/>
            </a:lvl7pPr>
            <a:lvl8pPr indent="-228600" lvl="7" marL="3657600" algn="l">
              <a:lnSpc>
                <a:spcPct val="100000"/>
              </a:lnSpc>
              <a:spcBef>
                <a:spcPts val="0"/>
              </a:spcBef>
              <a:spcAft>
                <a:spcPts val="0"/>
              </a:spcAft>
              <a:buSzPts val="1400"/>
              <a:buNone/>
              <a:defRPr/>
            </a:lvl8pPr>
            <a:lvl9pPr indent="-228600" lvl="8" marL="4114800" algn="l">
              <a:lnSpc>
                <a:spcPct val="100000"/>
              </a:lnSpc>
              <a:spcBef>
                <a:spcPts val="0"/>
              </a:spcBef>
              <a:spcAft>
                <a:spcPts val="0"/>
              </a:spcAft>
              <a:buSzPts val="1400"/>
              <a:buNone/>
              <a:defRPr/>
            </a:lvl9pPr>
          </a:lstStyle>
          <a:p/>
        </p:txBody>
      </p:sp>
      <p:sp>
        <p:nvSpPr>
          <p:cNvPr id="38" name="Google Shape;38;p19"/>
          <p:cNvSpPr txBox="1"/>
          <p:nvPr>
            <p:ph idx="2" type="body"/>
          </p:nvPr>
        </p:nvSpPr>
        <p:spPr>
          <a:xfrm>
            <a:off x="5101590" y="1577340"/>
            <a:ext cx="4309110" cy="276999"/>
          </a:xfrm>
          <a:prstGeom prst="rect">
            <a:avLst/>
          </a:prstGeom>
          <a:noFill/>
          <a:ln>
            <a:noFill/>
          </a:ln>
        </p:spPr>
        <p:txBody>
          <a:bodyPr anchorCtr="0" anchor="t" bIns="0" lIns="0" spcFirstLastPara="1" rIns="0" wrap="square" tIns="0">
            <a:spAutoFit/>
          </a:bodyPr>
          <a:lstStyle>
            <a:lvl1pPr indent="-228600" lvl="0" marL="457200" algn="l">
              <a:lnSpc>
                <a:spcPct val="100000"/>
              </a:lnSpc>
              <a:spcBef>
                <a:spcPts val="0"/>
              </a:spcBef>
              <a:spcAft>
                <a:spcPts val="0"/>
              </a:spcAft>
              <a:buSzPts val="1400"/>
              <a:buNone/>
              <a:defRPr/>
            </a:lvl1pPr>
            <a:lvl2pPr indent="-228600" lvl="1" marL="914400" algn="l">
              <a:lnSpc>
                <a:spcPct val="100000"/>
              </a:lnSpc>
              <a:spcBef>
                <a:spcPts val="0"/>
              </a:spcBef>
              <a:spcAft>
                <a:spcPts val="0"/>
              </a:spcAft>
              <a:buSzPts val="1400"/>
              <a:buNone/>
              <a:defRPr/>
            </a:lvl2pPr>
            <a:lvl3pPr indent="-228600" lvl="2" marL="1371600" algn="l">
              <a:lnSpc>
                <a:spcPct val="100000"/>
              </a:lnSpc>
              <a:spcBef>
                <a:spcPts val="0"/>
              </a:spcBef>
              <a:spcAft>
                <a:spcPts val="0"/>
              </a:spcAft>
              <a:buSzPts val="1400"/>
              <a:buNone/>
              <a:defRPr/>
            </a:lvl3pPr>
            <a:lvl4pPr indent="-228600" lvl="3" marL="1828800" algn="l">
              <a:lnSpc>
                <a:spcPct val="100000"/>
              </a:lnSpc>
              <a:spcBef>
                <a:spcPts val="0"/>
              </a:spcBef>
              <a:spcAft>
                <a:spcPts val="0"/>
              </a:spcAft>
              <a:buSzPts val="1400"/>
              <a:buNone/>
              <a:defRPr/>
            </a:lvl4pPr>
            <a:lvl5pPr indent="-228600" lvl="4" marL="2286000" algn="l">
              <a:lnSpc>
                <a:spcPct val="100000"/>
              </a:lnSpc>
              <a:spcBef>
                <a:spcPts val="0"/>
              </a:spcBef>
              <a:spcAft>
                <a:spcPts val="0"/>
              </a:spcAft>
              <a:buSzPts val="1400"/>
              <a:buNone/>
              <a:defRPr/>
            </a:lvl5pPr>
            <a:lvl6pPr indent="-228600" lvl="5" marL="2743200" algn="l">
              <a:lnSpc>
                <a:spcPct val="100000"/>
              </a:lnSpc>
              <a:spcBef>
                <a:spcPts val="0"/>
              </a:spcBef>
              <a:spcAft>
                <a:spcPts val="0"/>
              </a:spcAft>
              <a:buSzPts val="1400"/>
              <a:buNone/>
              <a:defRPr/>
            </a:lvl6pPr>
            <a:lvl7pPr indent="-228600" lvl="6" marL="3200400" algn="l">
              <a:lnSpc>
                <a:spcPct val="100000"/>
              </a:lnSpc>
              <a:spcBef>
                <a:spcPts val="0"/>
              </a:spcBef>
              <a:spcAft>
                <a:spcPts val="0"/>
              </a:spcAft>
              <a:buSzPts val="1400"/>
              <a:buNone/>
              <a:defRPr/>
            </a:lvl7pPr>
            <a:lvl8pPr indent="-228600" lvl="7" marL="3657600" algn="l">
              <a:lnSpc>
                <a:spcPct val="100000"/>
              </a:lnSpc>
              <a:spcBef>
                <a:spcPts val="0"/>
              </a:spcBef>
              <a:spcAft>
                <a:spcPts val="0"/>
              </a:spcAft>
              <a:buSzPts val="1400"/>
              <a:buNone/>
              <a:defRPr/>
            </a:lvl8pPr>
            <a:lvl9pPr indent="-228600" lvl="8" marL="4114800" algn="l">
              <a:lnSpc>
                <a:spcPct val="100000"/>
              </a:lnSpc>
              <a:spcBef>
                <a:spcPts val="0"/>
              </a:spcBef>
              <a:spcAft>
                <a:spcPts val="0"/>
              </a:spcAft>
              <a:buSzPts val="1400"/>
              <a:buNone/>
              <a:defRPr/>
            </a:lvl9pPr>
          </a:lstStyle>
          <a:p/>
        </p:txBody>
      </p:sp>
      <p:sp>
        <p:nvSpPr>
          <p:cNvPr id="39" name="Google Shape;39;p19"/>
          <p:cNvSpPr txBox="1"/>
          <p:nvPr>
            <p:ph idx="11" type="ftr"/>
          </p:nvPr>
        </p:nvSpPr>
        <p:spPr>
          <a:xfrm>
            <a:off x="3368040" y="6377940"/>
            <a:ext cx="3169920" cy="276999"/>
          </a:xfrm>
          <a:prstGeom prst="rect">
            <a:avLst/>
          </a:prstGeom>
          <a:noFill/>
          <a:ln>
            <a:noFill/>
          </a:ln>
        </p:spPr>
        <p:txBody>
          <a:bodyPr anchorCtr="0" anchor="t" bIns="0" lIns="0" spcFirstLastPara="1" rIns="0" wrap="square" tIns="0">
            <a:spAutoFit/>
          </a:bodyPr>
          <a:lstStyle>
            <a:lvl1pPr lvl="0" algn="ctr">
              <a:lnSpc>
                <a:spcPct val="100000"/>
              </a:lnSpc>
              <a:spcBef>
                <a:spcPts val="0"/>
              </a:spcBef>
              <a:spcAft>
                <a:spcPts val="0"/>
              </a:spcAft>
              <a:buSzPts val="1400"/>
              <a:buNone/>
              <a:defRPr>
                <a:solidFill>
                  <a:srgbClr val="888888"/>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0" name="Google Shape;40;p19"/>
          <p:cNvSpPr txBox="1"/>
          <p:nvPr>
            <p:ph idx="10" type="dt"/>
          </p:nvPr>
        </p:nvSpPr>
        <p:spPr>
          <a:xfrm>
            <a:off x="495300" y="6377940"/>
            <a:ext cx="2278380" cy="276999"/>
          </a:xfrm>
          <a:prstGeom prst="rect">
            <a:avLst/>
          </a:prstGeom>
          <a:noFill/>
          <a:ln>
            <a:noFill/>
          </a:ln>
        </p:spPr>
        <p:txBody>
          <a:bodyPr anchorCtr="0" anchor="t" bIns="0" lIns="0" spcFirstLastPara="1" rIns="0" wrap="square" tIns="0">
            <a:spAutoFit/>
          </a:bodyPr>
          <a:lstStyle>
            <a:lvl1pPr lvl="0" algn="l">
              <a:lnSpc>
                <a:spcPct val="100000"/>
              </a:lnSpc>
              <a:spcBef>
                <a:spcPts val="0"/>
              </a:spcBef>
              <a:spcAft>
                <a:spcPts val="0"/>
              </a:spcAft>
              <a:buSzPts val="1400"/>
              <a:buNone/>
              <a:defRPr>
                <a:solidFill>
                  <a:srgbClr val="888888"/>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1" name="Google Shape;41;p19"/>
          <p:cNvSpPr txBox="1"/>
          <p:nvPr>
            <p:ph idx="12" type="sldNum"/>
          </p:nvPr>
        </p:nvSpPr>
        <p:spPr>
          <a:xfrm>
            <a:off x="7132321" y="6377940"/>
            <a:ext cx="2278380" cy="276999"/>
          </a:xfrm>
          <a:prstGeom prst="rect">
            <a:avLst/>
          </a:prstGeom>
          <a:noFill/>
          <a:ln>
            <a:noFill/>
          </a:ln>
        </p:spPr>
        <p:txBody>
          <a:bodyPr anchorCtr="0" anchor="t" bIns="0" lIns="0" spcFirstLastPara="1" rIns="0" wrap="square" tIns="0">
            <a:spAutoFit/>
          </a:bodyPr>
          <a:lstStyle>
            <a:lvl1pPr indent="0" lvl="0"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p:cSld name="Title Only">
    <p:spTree>
      <p:nvGrpSpPr>
        <p:cNvPr id="42" name="Shape 42"/>
        <p:cNvGrpSpPr/>
        <p:nvPr/>
      </p:nvGrpSpPr>
      <p:grpSpPr>
        <a:xfrm>
          <a:off x="0" y="0"/>
          <a:ext cx="0" cy="0"/>
          <a:chOff x="0" y="0"/>
          <a:chExt cx="0" cy="0"/>
        </a:xfrm>
      </p:grpSpPr>
      <p:sp>
        <p:nvSpPr>
          <p:cNvPr id="43" name="Google Shape;43;p20"/>
          <p:cNvSpPr txBox="1"/>
          <p:nvPr>
            <p:ph type="title"/>
          </p:nvPr>
        </p:nvSpPr>
        <p:spPr>
          <a:xfrm>
            <a:off x="565166" y="1763406"/>
            <a:ext cx="1038785" cy="390428"/>
          </a:xfrm>
          <a:prstGeom prst="rect">
            <a:avLst/>
          </a:prstGeom>
          <a:noFill/>
          <a:ln>
            <a:noFill/>
          </a:ln>
        </p:spPr>
        <p:txBody>
          <a:bodyPr anchorCtr="0" anchor="t" bIns="0" lIns="0" spcFirstLastPara="1" rIns="0" wrap="square" tIns="0">
            <a:spAutoFit/>
          </a:bodyPr>
          <a:lstStyle>
            <a:lvl1pPr lvl="0" algn="l">
              <a:lnSpc>
                <a:spcPct val="100000"/>
              </a:lnSpc>
              <a:spcBef>
                <a:spcPts val="0"/>
              </a:spcBef>
              <a:spcAft>
                <a:spcPts val="0"/>
              </a:spcAft>
              <a:buSzPts val="1400"/>
              <a:buNone/>
              <a:defRPr b="1" i="0" sz="2537">
                <a:solidFill>
                  <a:schemeClr val="lt1"/>
                </a:solidFill>
                <a:latin typeface="Big Shoulders Black"/>
                <a:ea typeface="Big Shoulders Black"/>
                <a:cs typeface="Big Shoulders Black"/>
                <a:sym typeface="Big Shoulders Black"/>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4" name="Google Shape;44;p20"/>
          <p:cNvSpPr txBox="1"/>
          <p:nvPr>
            <p:ph idx="11" type="ftr"/>
          </p:nvPr>
        </p:nvSpPr>
        <p:spPr>
          <a:xfrm>
            <a:off x="3368040" y="6377940"/>
            <a:ext cx="3169920" cy="276999"/>
          </a:xfrm>
          <a:prstGeom prst="rect">
            <a:avLst/>
          </a:prstGeom>
          <a:noFill/>
          <a:ln>
            <a:noFill/>
          </a:ln>
        </p:spPr>
        <p:txBody>
          <a:bodyPr anchorCtr="0" anchor="t" bIns="0" lIns="0" spcFirstLastPara="1" rIns="0" wrap="square" tIns="0">
            <a:spAutoFit/>
          </a:bodyPr>
          <a:lstStyle>
            <a:lvl1pPr lvl="0" algn="ctr">
              <a:lnSpc>
                <a:spcPct val="100000"/>
              </a:lnSpc>
              <a:spcBef>
                <a:spcPts val="0"/>
              </a:spcBef>
              <a:spcAft>
                <a:spcPts val="0"/>
              </a:spcAft>
              <a:buSzPts val="1400"/>
              <a:buNone/>
              <a:defRPr>
                <a:solidFill>
                  <a:srgbClr val="888888"/>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5" name="Google Shape;45;p20"/>
          <p:cNvSpPr txBox="1"/>
          <p:nvPr>
            <p:ph idx="10" type="dt"/>
          </p:nvPr>
        </p:nvSpPr>
        <p:spPr>
          <a:xfrm>
            <a:off x="495300" y="6377940"/>
            <a:ext cx="2278380" cy="276999"/>
          </a:xfrm>
          <a:prstGeom prst="rect">
            <a:avLst/>
          </a:prstGeom>
          <a:noFill/>
          <a:ln>
            <a:noFill/>
          </a:ln>
        </p:spPr>
        <p:txBody>
          <a:bodyPr anchorCtr="0" anchor="t" bIns="0" lIns="0" spcFirstLastPara="1" rIns="0" wrap="square" tIns="0">
            <a:spAutoFit/>
          </a:bodyPr>
          <a:lstStyle>
            <a:lvl1pPr lvl="0" algn="l">
              <a:lnSpc>
                <a:spcPct val="100000"/>
              </a:lnSpc>
              <a:spcBef>
                <a:spcPts val="0"/>
              </a:spcBef>
              <a:spcAft>
                <a:spcPts val="0"/>
              </a:spcAft>
              <a:buSzPts val="1400"/>
              <a:buNone/>
              <a:defRPr>
                <a:solidFill>
                  <a:srgbClr val="888888"/>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6" name="Google Shape;46;p20"/>
          <p:cNvSpPr txBox="1"/>
          <p:nvPr>
            <p:ph idx="12" type="sldNum"/>
          </p:nvPr>
        </p:nvSpPr>
        <p:spPr>
          <a:xfrm>
            <a:off x="7132321" y="6377940"/>
            <a:ext cx="2278380" cy="276999"/>
          </a:xfrm>
          <a:prstGeom prst="rect">
            <a:avLst/>
          </a:prstGeom>
          <a:noFill/>
          <a:ln>
            <a:noFill/>
          </a:ln>
        </p:spPr>
        <p:txBody>
          <a:bodyPr anchorCtr="0" anchor="t" bIns="0" lIns="0" spcFirstLastPara="1" rIns="0" wrap="square" tIns="0">
            <a:spAutoFit/>
          </a:bodyPr>
          <a:lstStyle>
            <a:lvl1pPr indent="0" lvl="0"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image" Target="../media/image1.png"/><Relationship Id="rId2" Type="http://schemas.openxmlformats.org/officeDocument/2006/relationships/slideLayout" Target="../slideLayouts/slideLayout1.xml"/><Relationship Id="rId3" Type="http://schemas.openxmlformats.org/officeDocument/2006/relationships/slideLayout" Target="../slideLayouts/slideLayout2.xml"/><Relationship Id="rId4" Type="http://schemas.openxmlformats.org/officeDocument/2006/relationships/slideLayout" Target="../slideLayouts/slideLayout3.xml"/><Relationship Id="rId5" Type="http://schemas.openxmlformats.org/officeDocument/2006/relationships/slideLayout" Target="../slideLayouts/slideLayout4.xml"/><Relationship Id="rId6" Type="http://schemas.openxmlformats.org/officeDocument/2006/relationships/slideLayout" Target="../slideLayouts/slideLayout5.xml"/><Relationship Id="rId7"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9" name="Shape 9"/>
        <p:cNvGrpSpPr/>
        <p:nvPr/>
      </p:nvGrpSpPr>
      <p:grpSpPr>
        <a:xfrm>
          <a:off x="0" y="0"/>
          <a:ext cx="0" cy="0"/>
          <a:chOff x="0" y="0"/>
          <a:chExt cx="0" cy="0"/>
        </a:xfrm>
      </p:grpSpPr>
      <p:sp>
        <p:nvSpPr>
          <p:cNvPr id="10" name="Google Shape;10;p15"/>
          <p:cNvSpPr/>
          <p:nvPr/>
        </p:nvSpPr>
        <p:spPr>
          <a:xfrm>
            <a:off x="0" y="0"/>
            <a:ext cx="9906000" cy="6857615"/>
          </a:xfrm>
          <a:custGeom>
            <a:rect b="b" l="l" r="r" t="t"/>
            <a:pathLst>
              <a:path extrusionOk="0" h="11308715" w="20104100">
                <a:moveTo>
                  <a:pt x="20104099" y="0"/>
                </a:moveTo>
                <a:lnTo>
                  <a:pt x="0" y="0"/>
                </a:lnTo>
                <a:lnTo>
                  <a:pt x="0" y="11308556"/>
                </a:lnTo>
                <a:lnTo>
                  <a:pt x="20104099" y="11308556"/>
                </a:lnTo>
                <a:lnTo>
                  <a:pt x="20104099" y="0"/>
                </a:lnTo>
                <a:close/>
              </a:path>
            </a:pathLst>
          </a:custGeom>
          <a:solidFill>
            <a:srgbClr val="FAFAFA"/>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11" name="Google Shape;11;p15"/>
          <p:cNvSpPr/>
          <p:nvPr/>
        </p:nvSpPr>
        <p:spPr>
          <a:xfrm>
            <a:off x="371477" y="5951876"/>
            <a:ext cx="9163206" cy="0"/>
          </a:xfrm>
          <a:custGeom>
            <a:rect b="b" l="l" r="r" t="t"/>
            <a:pathLst>
              <a:path extrusionOk="0" h="120000" w="18596610">
                <a:moveTo>
                  <a:pt x="0" y="0"/>
                </a:moveTo>
                <a:lnTo>
                  <a:pt x="18596292" y="0"/>
                </a:lnTo>
              </a:path>
            </a:pathLst>
          </a:custGeom>
          <a:noFill/>
          <a:ln cap="flat" cmpd="sng" w="9525">
            <a:solidFill>
              <a:srgbClr val="343A40"/>
            </a:solidFill>
            <a:prstDash val="solid"/>
            <a:round/>
            <a:headEnd len="sm" w="sm" type="none"/>
            <a:tailEnd len="sm" w="sm" type="none"/>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12" name="Google Shape;12;p15"/>
          <p:cNvSpPr txBox="1"/>
          <p:nvPr>
            <p:ph type="title"/>
          </p:nvPr>
        </p:nvSpPr>
        <p:spPr>
          <a:xfrm>
            <a:off x="565166" y="1763406"/>
            <a:ext cx="1038785" cy="792525"/>
          </a:xfrm>
          <a:prstGeom prst="rect">
            <a:avLst/>
          </a:prstGeom>
          <a:noFill/>
          <a:ln>
            <a:noFill/>
          </a:ln>
        </p:spPr>
        <p:txBody>
          <a:bodyPr anchorCtr="0" anchor="t" bIns="0" lIns="0" spcFirstLastPara="1" rIns="0" wrap="square" tIns="0">
            <a:spAutoFit/>
          </a:bodyPr>
          <a:lstStyle>
            <a:lvl1pPr lvl="0" marR="0" rtl="0" algn="l">
              <a:lnSpc>
                <a:spcPct val="100000"/>
              </a:lnSpc>
              <a:spcBef>
                <a:spcPts val="0"/>
              </a:spcBef>
              <a:spcAft>
                <a:spcPts val="0"/>
              </a:spcAft>
              <a:buClr>
                <a:srgbClr val="000000"/>
              </a:buClr>
              <a:buSzPts val="1400"/>
              <a:buFont typeface="Arial"/>
              <a:buNone/>
              <a:defRPr b="1" i="0" sz="5150" u="none" cap="none" strike="noStrike">
                <a:solidFill>
                  <a:schemeClr val="lt1"/>
                </a:solidFill>
                <a:latin typeface="Big Shoulders Black"/>
                <a:ea typeface="Big Shoulders Black"/>
                <a:cs typeface="Big Shoulders Black"/>
                <a:sym typeface="Big Shoulders Black"/>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13" name="Google Shape;13;p15"/>
          <p:cNvSpPr txBox="1"/>
          <p:nvPr>
            <p:ph idx="1" type="body"/>
          </p:nvPr>
        </p:nvSpPr>
        <p:spPr>
          <a:xfrm>
            <a:off x="461764" y="2189980"/>
            <a:ext cx="8038378" cy="276999"/>
          </a:xfrm>
          <a:prstGeom prst="rect">
            <a:avLst/>
          </a:prstGeom>
          <a:noFill/>
          <a:ln>
            <a:noFill/>
          </a:ln>
        </p:spPr>
        <p:txBody>
          <a:bodyPr anchorCtr="0" anchor="t" bIns="0" lIns="0" spcFirstLastPara="1" rIns="0" wrap="square" tIns="0">
            <a:spAutoFit/>
          </a:bodyPr>
          <a:lstStyle>
            <a:lvl1pPr indent="-228600" lvl="0" marL="457200"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1pPr>
            <a:lvl2pPr indent="-228600" lvl="1" marL="914400"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Calibri"/>
                <a:ea typeface="Calibri"/>
                <a:cs typeface="Calibri"/>
                <a:sym typeface="Calibri"/>
              </a:defRPr>
            </a:lvl2pPr>
            <a:lvl3pPr indent="-228600" lvl="2" marL="1371600"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Calibri"/>
                <a:ea typeface="Calibri"/>
                <a:cs typeface="Calibri"/>
                <a:sym typeface="Calibri"/>
              </a:defRPr>
            </a:lvl3pPr>
            <a:lvl4pPr indent="-228600" lvl="3" marL="1828800"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Calibri"/>
                <a:ea typeface="Calibri"/>
                <a:cs typeface="Calibri"/>
                <a:sym typeface="Calibri"/>
              </a:defRPr>
            </a:lvl4pPr>
            <a:lvl5pPr indent="-228600" lvl="4" marL="2286000"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Calibri"/>
                <a:ea typeface="Calibri"/>
                <a:cs typeface="Calibri"/>
                <a:sym typeface="Calibri"/>
              </a:defRPr>
            </a:lvl5pPr>
            <a:lvl6pPr indent="-228600" lvl="5" marL="2743200"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Calibri"/>
                <a:ea typeface="Calibri"/>
                <a:cs typeface="Calibri"/>
                <a:sym typeface="Calibri"/>
              </a:defRPr>
            </a:lvl6pPr>
            <a:lvl7pPr indent="-228600" lvl="6" marL="3200400"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Calibri"/>
                <a:ea typeface="Calibri"/>
                <a:cs typeface="Calibri"/>
                <a:sym typeface="Calibri"/>
              </a:defRPr>
            </a:lvl7pPr>
            <a:lvl8pPr indent="-228600" lvl="7" marL="3657600"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Calibri"/>
                <a:ea typeface="Calibri"/>
                <a:cs typeface="Calibri"/>
                <a:sym typeface="Calibri"/>
              </a:defRPr>
            </a:lvl8pPr>
            <a:lvl9pPr indent="-228600" lvl="8" marL="4114800"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Calibri"/>
                <a:ea typeface="Calibri"/>
                <a:cs typeface="Calibri"/>
                <a:sym typeface="Calibri"/>
              </a:defRPr>
            </a:lvl9pPr>
          </a:lstStyle>
          <a:p/>
        </p:txBody>
      </p:sp>
      <p:sp>
        <p:nvSpPr>
          <p:cNvPr id="14" name="Google Shape;14;p15"/>
          <p:cNvSpPr txBox="1"/>
          <p:nvPr>
            <p:ph idx="11" type="ftr"/>
          </p:nvPr>
        </p:nvSpPr>
        <p:spPr>
          <a:xfrm>
            <a:off x="3368040" y="6377940"/>
            <a:ext cx="3169920" cy="276999"/>
          </a:xfrm>
          <a:prstGeom prst="rect">
            <a:avLst/>
          </a:prstGeom>
          <a:noFill/>
          <a:ln>
            <a:noFill/>
          </a:ln>
        </p:spPr>
        <p:txBody>
          <a:bodyPr anchorCtr="0" anchor="t" bIns="0" lIns="0" spcFirstLastPara="1" rIns="0" wrap="square" tIns="0">
            <a:spAutoFit/>
          </a:bodyPr>
          <a:lstStyle>
            <a:lvl1pPr lvl="0" marR="0" rtl="0" algn="ctr">
              <a:lnSpc>
                <a:spcPct val="100000"/>
              </a:lnSpc>
              <a:spcBef>
                <a:spcPts val="0"/>
              </a:spcBef>
              <a:spcAft>
                <a:spcPts val="0"/>
              </a:spcAft>
              <a:buClr>
                <a:srgbClr val="000000"/>
              </a:buClr>
              <a:buSzPts val="1400"/>
              <a:buFont typeface="Arial"/>
              <a:buNone/>
              <a:defRPr b="0" i="0" sz="1800" u="none" cap="none" strike="noStrike">
                <a:solidFill>
                  <a:srgbClr val="888888"/>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15" name="Google Shape;15;p15"/>
          <p:cNvSpPr txBox="1"/>
          <p:nvPr>
            <p:ph idx="10" type="dt"/>
          </p:nvPr>
        </p:nvSpPr>
        <p:spPr>
          <a:xfrm>
            <a:off x="495300" y="6377940"/>
            <a:ext cx="2278380" cy="276999"/>
          </a:xfrm>
          <a:prstGeom prst="rect">
            <a:avLst/>
          </a:prstGeom>
          <a:noFill/>
          <a:ln>
            <a:noFill/>
          </a:ln>
        </p:spPr>
        <p:txBody>
          <a:bodyPr anchorCtr="0" anchor="t" bIns="0" lIns="0" spcFirstLastPara="1" rIns="0" wrap="square" tIns="0">
            <a:spAutoFit/>
          </a:bodyPr>
          <a:lstStyle>
            <a:lvl1pPr lvl="0" marR="0" rtl="0" algn="l">
              <a:lnSpc>
                <a:spcPct val="100000"/>
              </a:lnSpc>
              <a:spcBef>
                <a:spcPts val="0"/>
              </a:spcBef>
              <a:spcAft>
                <a:spcPts val="0"/>
              </a:spcAft>
              <a:buClr>
                <a:srgbClr val="000000"/>
              </a:buClr>
              <a:buSzPts val="1400"/>
              <a:buFont typeface="Arial"/>
              <a:buNone/>
              <a:defRPr b="0" i="0" sz="1800" u="none" cap="none" strike="noStrike">
                <a:solidFill>
                  <a:srgbClr val="888888"/>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16" name="Google Shape;16;p15"/>
          <p:cNvSpPr txBox="1"/>
          <p:nvPr>
            <p:ph idx="12" type="sldNum"/>
          </p:nvPr>
        </p:nvSpPr>
        <p:spPr>
          <a:xfrm>
            <a:off x="7132321" y="6377940"/>
            <a:ext cx="2278380" cy="276999"/>
          </a:xfrm>
          <a:prstGeom prst="rect">
            <a:avLst/>
          </a:prstGeom>
          <a:noFill/>
          <a:ln>
            <a:noFill/>
          </a:ln>
        </p:spPr>
        <p:txBody>
          <a:bodyPr anchorCtr="0" anchor="t" bIns="0" lIns="0" spcFirstLastPara="1" rIns="0" wrap="square" tIns="0">
            <a:spAutoFit/>
          </a:bodyPr>
          <a:lstStyle>
            <a:lvl1pPr indent="0" lvl="0" marL="0" marR="0" rtl="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Arial"/>
                <a:ea typeface="Arial"/>
                <a:cs typeface="Arial"/>
                <a:sym typeface="Arial"/>
              </a:defRPr>
            </a:lvl1pPr>
            <a:lvl2pPr indent="0" lvl="1" marL="0" marR="0" rtl="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Arial"/>
                <a:ea typeface="Arial"/>
                <a:cs typeface="Arial"/>
                <a:sym typeface="Arial"/>
              </a:defRPr>
            </a:lvl2pPr>
            <a:lvl3pPr indent="0" lvl="2" marL="0" marR="0" rtl="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Arial"/>
                <a:ea typeface="Arial"/>
                <a:cs typeface="Arial"/>
                <a:sym typeface="Arial"/>
              </a:defRPr>
            </a:lvl3pPr>
            <a:lvl4pPr indent="0" lvl="3" marL="0" marR="0" rtl="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Arial"/>
                <a:ea typeface="Arial"/>
                <a:cs typeface="Arial"/>
                <a:sym typeface="Arial"/>
              </a:defRPr>
            </a:lvl4pPr>
            <a:lvl5pPr indent="0" lvl="4" marL="0" marR="0" rtl="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Arial"/>
                <a:ea typeface="Arial"/>
                <a:cs typeface="Arial"/>
                <a:sym typeface="Arial"/>
              </a:defRPr>
            </a:lvl5pPr>
            <a:lvl6pPr indent="0" lvl="5" marL="0" marR="0" rtl="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Arial"/>
                <a:ea typeface="Arial"/>
                <a:cs typeface="Arial"/>
                <a:sym typeface="Arial"/>
              </a:defRPr>
            </a:lvl6pPr>
            <a:lvl7pPr indent="0" lvl="6" marL="0" marR="0" rtl="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Arial"/>
                <a:ea typeface="Arial"/>
                <a:cs typeface="Arial"/>
                <a:sym typeface="Arial"/>
              </a:defRPr>
            </a:lvl7pPr>
            <a:lvl8pPr indent="0" lvl="7" marL="0" marR="0" rtl="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Arial"/>
                <a:ea typeface="Arial"/>
                <a:cs typeface="Arial"/>
                <a:sym typeface="Arial"/>
              </a:defRPr>
            </a:lvl8pPr>
            <a:lvl9pPr indent="0" lvl="8" marL="0" marR="0" rtl="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GB"/>
              <a:t>‹#›</a:t>
            </a:fld>
            <a:endParaRPr/>
          </a:p>
        </p:txBody>
      </p:sp>
      <p:pic>
        <p:nvPicPr>
          <p:cNvPr id="17" name="Google Shape;17;p15"/>
          <p:cNvPicPr preferRelativeResize="0"/>
          <p:nvPr/>
        </p:nvPicPr>
        <p:blipFill rotWithShape="1">
          <a:blip r:embed="rId1">
            <a:alphaModFix/>
          </a:blip>
          <a:srcRect b="0" l="0" r="0" t="0"/>
          <a:stretch/>
        </p:blipFill>
        <p:spPr>
          <a:xfrm>
            <a:off x="355279" y="6059047"/>
            <a:ext cx="717682" cy="599560"/>
          </a:xfrm>
          <a:prstGeom prst="rect">
            <a:avLst/>
          </a:prstGeom>
          <a:noFill/>
          <a:ln>
            <a:noFill/>
          </a:ln>
        </p:spPr>
      </p:pic>
    </p:spTree>
  </p:cSld>
  <p:clrMap accent1="accent1" accent2="accent2" accent3="accent3" accent4="accent4" accent5="accent5" accent6="accent6" bg1="lt1" bg2="dk2" tx1="dk1" tx2="lt2" folHlink="folHlink" hlink="hlink"/>
  <p:sldLayoutIdLst>
    <p:sldLayoutId id="2147483649" r:id="rId2"/>
    <p:sldLayoutId id="2147483650" r:id="rId3"/>
    <p:sldLayoutId id="2147483651" r:id="rId4"/>
    <p:sldLayoutId id="2147483652" r:id="rId5"/>
    <p:sldLayoutId id="2147483653" r:id="rId6"/>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6.png"/><Relationship Id="rId4" Type="http://schemas.openxmlformats.org/officeDocument/2006/relationships/image" Target="../media/image4.png"/><Relationship Id="rId5" Type="http://schemas.openxmlformats.org/officeDocument/2006/relationships/image" Target="../media/image34.png"/><Relationship Id="rId6" Type="http://schemas.openxmlformats.org/officeDocument/2006/relationships/image" Target="../media/image24.png"/><Relationship Id="rId7" Type="http://schemas.openxmlformats.org/officeDocument/2006/relationships/image" Target="../media/image1.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0.xml"/><Relationship Id="rId3" Type="http://schemas.openxmlformats.org/officeDocument/2006/relationships/hyperlink" Target="http://www.poweredbycan.org/" TargetMode="External"/><Relationship Id="rId4" Type="http://schemas.openxmlformats.org/officeDocument/2006/relationships/image" Target="../media/image4.png"/><Relationship Id="rId5" Type="http://schemas.openxmlformats.org/officeDocument/2006/relationships/image" Target="../media/image6.png"/><Relationship Id="rId6" Type="http://schemas.openxmlformats.org/officeDocument/2006/relationships/image" Target="../media/image34.png"/><Relationship Id="rId7" Type="http://schemas.openxmlformats.org/officeDocument/2006/relationships/image" Target="../media/image24.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1.xml"/><Relationship Id="rId3" Type="http://schemas.openxmlformats.org/officeDocument/2006/relationships/hyperlink" Target="http://www.poweredbycan.org/" TargetMode="External"/><Relationship Id="rId4" Type="http://schemas.openxmlformats.org/officeDocument/2006/relationships/image" Target="../media/image29.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2.xml"/><Relationship Id="rId3" Type="http://schemas.openxmlformats.org/officeDocument/2006/relationships/hyperlink" Target="http://www.poweredbycan.org/" TargetMode="External"/><Relationship Id="rId4" Type="http://schemas.openxmlformats.org/officeDocument/2006/relationships/image" Target="../media/image29.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3.xml"/><Relationship Id="rId3" Type="http://schemas.openxmlformats.org/officeDocument/2006/relationships/image" Target="../media/image30.png"/><Relationship Id="rId4" Type="http://schemas.openxmlformats.org/officeDocument/2006/relationships/hyperlink" Target="http://www.poweredbycan.org/" TargetMode="Externa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 Id="rId3" Type="http://schemas.openxmlformats.org/officeDocument/2006/relationships/image" Target="../media/image6.png"/><Relationship Id="rId4" Type="http://schemas.openxmlformats.org/officeDocument/2006/relationships/image" Target="../media/image4.png"/><Relationship Id="rId5" Type="http://schemas.openxmlformats.org/officeDocument/2006/relationships/image" Target="../media/image34.png"/><Relationship Id="rId6" Type="http://schemas.openxmlformats.org/officeDocument/2006/relationships/image" Target="../media/image33.png"/><Relationship Id="rId7" Type="http://schemas.openxmlformats.org/officeDocument/2006/relationships/hyperlink" Target="https://89d77627055430.uk.deputy.com/jobs#/" TargetMode="Externa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xml"/><Relationship Id="rId3" Type="http://schemas.openxmlformats.org/officeDocument/2006/relationships/image" Target="../media/image6.png"/><Relationship Id="rId4" Type="http://schemas.openxmlformats.org/officeDocument/2006/relationships/hyperlink" Target="http://www.poweredbycan.org/" TargetMode="External"/><Relationship Id="rId5" Type="http://schemas.openxmlformats.org/officeDocument/2006/relationships/image" Target="../media/image4.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xml"/><Relationship Id="rId3" Type="http://schemas.openxmlformats.org/officeDocument/2006/relationships/image" Target="../media/image17.png"/><Relationship Id="rId4" Type="http://schemas.openxmlformats.org/officeDocument/2006/relationships/image" Target="../media/image8.png"/><Relationship Id="rId5" Type="http://schemas.openxmlformats.org/officeDocument/2006/relationships/image" Target="../media/image7.png"/><Relationship Id="rId6" Type="http://schemas.openxmlformats.org/officeDocument/2006/relationships/image" Target="../media/image18.png"/><Relationship Id="rId7" Type="http://schemas.openxmlformats.org/officeDocument/2006/relationships/hyperlink" Target="http://www.poweredbycan.org/" TargetMode="Externa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xml"/><Relationship Id="rId3" Type="http://schemas.openxmlformats.org/officeDocument/2006/relationships/hyperlink" Target="http://www.poweredbycan.org/" TargetMode="External"/><Relationship Id="rId4" Type="http://schemas.openxmlformats.org/officeDocument/2006/relationships/image" Target="../media/image17.png"/><Relationship Id="rId5" Type="http://schemas.openxmlformats.org/officeDocument/2006/relationships/image" Target="../media/image9.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xml"/><Relationship Id="rId3" Type="http://schemas.openxmlformats.org/officeDocument/2006/relationships/hyperlink" Target="http://www.poweredbycan.org/" TargetMode="External"/><Relationship Id="rId4" Type="http://schemas.openxmlformats.org/officeDocument/2006/relationships/image" Target="../media/image19.png"/><Relationship Id="rId5" Type="http://schemas.openxmlformats.org/officeDocument/2006/relationships/image" Target="../media/image13.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6.xml"/><Relationship Id="rId3" Type="http://schemas.openxmlformats.org/officeDocument/2006/relationships/hyperlink" Target="http://www.poweredbycan.org/" TargetMode="External"/><Relationship Id="rId4" Type="http://schemas.openxmlformats.org/officeDocument/2006/relationships/image" Target="../media/image14.jpg"/><Relationship Id="rId5" Type="http://schemas.openxmlformats.org/officeDocument/2006/relationships/image" Target="../media/image11.jpg"/><Relationship Id="rId6" Type="http://schemas.openxmlformats.org/officeDocument/2006/relationships/image" Target="../media/image10.jpg"/><Relationship Id="rId7" Type="http://schemas.openxmlformats.org/officeDocument/2006/relationships/image" Target="../media/image12.jpg"/><Relationship Id="rId8" Type="http://schemas.openxmlformats.org/officeDocument/2006/relationships/image" Target="../media/image15.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7.xml"/><Relationship Id="rId3" Type="http://schemas.openxmlformats.org/officeDocument/2006/relationships/image" Target="../media/image20.png"/><Relationship Id="rId4" Type="http://schemas.openxmlformats.org/officeDocument/2006/relationships/image" Target="../media/image21.png"/><Relationship Id="rId5" Type="http://schemas.openxmlformats.org/officeDocument/2006/relationships/image" Target="../media/image23.png"/><Relationship Id="rId6" Type="http://schemas.openxmlformats.org/officeDocument/2006/relationships/image" Target="../media/image28.png"/><Relationship Id="rId7" Type="http://schemas.openxmlformats.org/officeDocument/2006/relationships/hyperlink" Target="http://www.poweredbycan.org/" TargetMode="Externa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 Id="rId3" Type="http://schemas.openxmlformats.org/officeDocument/2006/relationships/image" Target="../media/image26.png"/><Relationship Id="rId4" Type="http://schemas.openxmlformats.org/officeDocument/2006/relationships/image" Target="../media/image6.png"/><Relationship Id="rId5" Type="http://schemas.openxmlformats.org/officeDocument/2006/relationships/image" Target="../media/image27.png"/><Relationship Id="rId6" Type="http://schemas.openxmlformats.org/officeDocument/2006/relationships/image" Target="../media/image7.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9.xml"/><Relationship Id="rId3" Type="http://schemas.openxmlformats.org/officeDocument/2006/relationships/hyperlink" Target="http://www.poweredbycan.org/" TargetMode="External"/><Relationship Id="rId4" Type="http://schemas.openxmlformats.org/officeDocument/2006/relationships/image" Target="../media/image4.png"/><Relationship Id="rId5" Type="http://schemas.openxmlformats.org/officeDocument/2006/relationships/image" Target="../media/image6.png"/><Relationship Id="rId6" Type="http://schemas.openxmlformats.org/officeDocument/2006/relationships/image" Target="../media/image34.png"/><Relationship Id="rId7" Type="http://schemas.openxmlformats.org/officeDocument/2006/relationships/image" Target="../media/image24.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0" name="Shape 50"/>
        <p:cNvGrpSpPr/>
        <p:nvPr/>
      </p:nvGrpSpPr>
      <p:grpSpPr>
        <a:xfrm>
          <a:off x="0" y="0"/>
          <a:ext cx="0" cy="0"/>
          <a:chOff x="0" y="0"/>
          <a:chExt cx="0" cy="0"/>
        </a:xfrm>
      </p:grpSpPr>
      <p:sp>
        <p:nvSpPr>
          <p:cNvPr id="51" name="Google Shape;51;g1c0a3dcca61_0_2"/>
          <p:cNvSpPr/>
          <p:nvPr/>
        </p:nvSpPr>
        <p:spPr>
          <a:xfrm>
            <a:off x="0" y="0"/>
            <a:ext cx="9901269" cy="6870044"/>
          </a:xfrm>
          <a:custGeom>
            <a:rect b="b" l="l" r="r" t="t"/>
            <a:pathLst>
              <a:path extrusionOk="0" h="11308715" w="20104100">
                <a:moveTo>
                  <a:pt x="20104099" y="0"/>
                </a:moveTo>
                <a:lnTo>
                  <a:pt x="0" y="0"/>
                </a:lnTo>
                <a:lnTo>
                  <a:pt x="0" y="11308556"/>
                </a:lnTo>
                <a:lnTo>
                  <a:pt x="20104099" y="11308556"/>
                </a:lnTo>
                <a:lnTo>
                  <a:pt x="20104099" y="0"/>
                </a:lnTo>
                <a:close/>
              </a:path>
            </a:pathLst>
          </a:custGeom>
          <a:solidFill>
            <a:srgbClr val="FAFAFA"/>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52" name="Google Shape;52;g1c0a3dcca61_0_2"/>
          <p:cNvSpPr txBox="1"/>
          <p:nvPr/>
        </p:nvSpPr>
        <p:spPr>
          <a:xfrm>
            <a:off x="281106" y="3486570"/>
            <a:ext cx="4095600" cy="554400"/>
          </a:xfrm>
          <a:prstGeom prst="rect">
            <a:avLst/>
          </a:prstGeom>
          <a:noFill/>
          <a:ln>
            <a:noFill/>
          </a:ln>
        </p:spPr>
        <p:txBody>
          <a:bodyPr anchorCtr="0" anchor="t" bIns="0" lIns="0" spcFirstLastPara="1" rIns="0" wrap="square" tIns="8425">
            <a:spAutoFit/>
          </a:bodyPr>
          <a:lstStyle/>
          <a:p>
            <a:pPr indent="0" lvl="0" marL="6257" marR="0" rtl="0" algn="l">
              <a:lnSpc>
                <a:spcPct val="100000"/>
              </a:lnSpc>
              <a:spcBef>
                <a:spcPts val="0"/>
              </a:spcBef>
              <a:spcAft>
                <a:spcPts val="0"/>
              </a:spcAft>
              <a:buClr>
                <a:srgbClr val="000000"/>
              </a:buClr>
              <a:buSzPts val="3547"/>
              <a:buFont typeface="Arial"/>
              <a:buNone/>
            </a:pPr>
            <a:r>
              <a:rPr b="1" i="0" lang="en-GB" sz="3547" u="none" cap="none" strike="noStrike">
                <a:solidFill>
                  <a:srgbClr val="1D2041"/>
                </a:solidFill>
                <a:latin typeface="Big Shoulders Black"/>
                <a:ea typeface="Big Shoulders Black"/>
                <a:cs typeface="Big Shoulders Black"/>
                <a:sym typeface="Big Shoulders Black"/>
              </a:rPr>
              <a:t>CHARGING UP CHANGE!</a:t>
            </a:r>
            <a:endParaRPr b="0" i="0" sz="3547" u="none" cap="none" strike="noStrike">
              <a:solidFill>
                <a:srgbClr val="000000"/>
              </a:solidFill>
              <a:latin typeface="Big Shoulders Black"/>
              <a:ea typeface="Big Shoulders Black"/>
              <a:cs typeface="Big Shoulders Black"/>
              <a:sym typeface="Big Shoulders Black"/>
            </a:endParaRPr>
          </a:p>
        </p:txBody>
      </p:sp>
      <p:sp>
        <p:nvSpPr>
          <p:cNvPr id="53" name="Google Shape;53;g1c0a3dcca61_0_2"/>
          <p:cNvSpPr txBox="1"/>
          <p:nvPr/>
        </p:nvSpPr>
        <p:spPr>
          <a:xfrm>
            <a:off x="256567" y="5307743"/>
            <a:ext cx="4840800" cy="849600"/>
          </a:xfrm>
          <a:prstGeom prst="rect">
            <a:avLst/>
          </a:prstGeom>
          <a:noFill/>
          <a:ln>
            <a:noFill/>
          </a:ln>
        </p:spPr>
        <p:txBody>
          <a:bodyPr anchorCtr="0" anchor="t" bIns="0" lIns="0" spcFirstLastPara="1" rIns="0" wrap="square" tIns="114500">
            <a:spAutoFit/>
          </a:bodyPr>
          <a:lstStyle/>
          <a:p>
            <a:pPr indent="0" lvl="0" marL="6257" marR="0" rtl="0" algn="l">
              <a:lnSpc>
                <a:spcPct val="100000"/>
              </a:lnSpc>
              <a:spcBef>
                <a:spcPts val="0"/>
              </a:spcBef>
              <a:spcAft>
                <a:spcPts val="0"/>
              </a:spcAft>
              <a:buClr>
                <a:srgbClr val="000000"/>
              </a:buClr>
              <a:buSzPts val="2956"/>
              <a:buFont typeface="Arial"/>
              <a:buNone/>
            </a:pPr>
            <a:r>
              <a:rPr b="1" i="0" lang="en-GB" sz="2956" u="none" cap="none" strike="noStrike">
                <a:solidFill>
                  <a:srgbClr val="1D2041"/>
                </a:solidFill>
                <a:latin typeface="Big Shoulders SemiBold"/>
                <a:ea typeface="Big Shoulders SemiBold"/>
                <a:cs typeface="Big Shoulders SemiBold"/>
                <a:sym typeface="Big Shoulders SemiBold"/>
              </a:rPr>
              <a:t>JOB DESCRIPTION &amp; SPECIFICATION</a:t>
            </a:r>
            <a:endParaRPr b="1" i="0" sz="2956" u="none" cap="none" strike="noStrike">
              <a:solidFill>
                <a:srgbClr val="000000"/>
              </a:solidFill>
              <a:latin typeface="Big Shoulders SemiBold"/>
              <a:ea typeface="Big Shoulders SemiBold"/>
              <a:cs typeface="Big Shoulders SemiBold"/>
              <a:sym typeface="Big Shoulders SemiBold"/>
            </a:endParaRPr>
          </a:p>
          <a:p>
            <a:pPr indent="0" lvl="0" marL="6257" marR="197105" rtl="0" algn="l">
              <a:lnSpc>
                <a:spcPct val="117343"/>
              </a:lnSpc>
              <a:spcBef>
                <a:spcPts val="431"/>
              </a:spcBef>
              <a:spcAft>
                <a:spcPts val="0"/>
              </a:spcAft>
              <a:buClr>
                <a:srgbClr val="000000"/>
              </a:buClr>
              <a:buSzPts val="1453"/>
              <a:buFont typeface="Arial"/>
              <a:buNone/>
            </a:pPr>
            <a:r>
              <a:rPr b="0" i="0" lang="en-GB" sz="1453" u="none" cap="none" strike="noStrike">
                <a:solidFill>
                  <a:srgbClr val="0484AF"/>
                </a:solidFill>
                <a:latin typeface="Montserrat Medium"/>
                <a:ea typeface="Montserrat Medium"/>
                <a:cs typeface="Montserrat Medium"/>
                <a:sym typeface="Montserrat Medium"/>
              </a:rPr>
              <a:t>DEADLINE:  </a:t>
            </a:r>
            <a:r>
              <a:rPr lang="en-GB" sz="1453">
                <a:solidFill>
                  <a:srgbClr val="0484AF"/>
                </a:solidFill>
                <a:latin typeface="Montserrat Medium"/>
                <a:ea typeface="Montserrat Medium"/>
                <a:cs typeface="Montserrat Medium"/>
                <a:sym typeface="Montserrat Medium"/>
              </a:rPr>
              <a:t>Friday 25th April 2025</a:t>
            </a:r>
            <a:endParaRPr b="0" i="0" sz="1453" u="none" cap="none" strike="noStrike">
              <a:solidFill>
                <a:srgbClr val="000000"/>
              </a:solidFill>
              <a:latin typeface="Montserrat Medium"/>
              <a:ea typeface="Montserrat Medium"/>
              <a:cs typeface="Montserrat Medium"/>
              <a:sym typeface="Montserrat Medium"/>
            </a:endParaRPr>
          </a:p>
        </p:txBody>
      </p:sp>
      <p:pic>
        <p:nvPicPr>
          <p:cNvPr id="54" name="Google Shape;54;g1c0a3dcca61_0_2"/>
          <p:cNvPicPr preferRelativeResize="0"/>
          <p:nvPr/>
        </p:nvPicPr>
        <p:blipFill rotWithShape="1">
          <a:blip r:embed="rId3">
            <a:alphaModFix/>
          </a:blip>
          <a:srcRect b="0" l="0" r="0" t="0"/>
          <a:stretch/>
        </p:blipFill>
        <p:spPr>
          <a:xfrm>
            <a:off x="6905415" y="-1046154"/>
            <a:ext cx="5694758" cy="5694758"/>
          </a:xfrm>
          <a:prstGeom prst="rect">
            <a:avLst/>
          </a:prstGeom>
          <a:noFill/>
          <a:ln>
            <a:noFill/>
          </a:ln>
        </p:spPr>
      </p:pic>
      <p:pic>
        <p:nvPicPr>
          <p:cNvPr id="55" name="Google Shape;55;g1c0a3dcca61_0_2"/>
          <p:cNvPicPr preferRelativeResize="0"/>
          <p:nvPr/>
        </p:nvPicPr>
        <p:blipFill rotWithShape="1">
          <a:blip r:embed="rId4">
            <a:alphaModFix/>
          </a:blip>
          <a:srcRect b="0" l="0" r="0" t="0"/>
          <a:stretch/>
        </p:blipFill>
        <p:spPr>
          <a:xfrm rot="-248645">
            <a:off x="3334496" y="-1544783"/>
            <a:ext cx="5296761" cy="5296761"/>
          </a:xfrm>
          <a:prstGeom prst="rect">
            <a:avLst/>
          </a:prstGeom>
          <a:noFill/>
          <a:ln>
            <a:noFill/>
          </a:ln>
        </p:spPr>
      </p:pic>
      <p:pic>
        <p:nvPicPr>
          <p:cNvPr id="56" name="Google Shape;56;g1c0a3dcca61_0_2"/>
          <p:cNvPicPr preferRelativeResize="0"/>
          <p:nvPr/>
        </p:nvPicPr>
        <p:blipFill rotWithShape="1">
          <a:blip r:embed="rId5">
            <a:alphaModFix/>
          </a:blip>
          <a:srcRect b="0" l="0" r="0" t="0"/>
          <a:stretch/>
        </p:blipFill>
        <p:spPr>
          <a:xfrm rot="-977698">
            <a:off x="4905965" y="3216219"/>
            <a:ext cx="5132181" cy="5032666"/>
          </a:xfrm>
          <a:prstGeom prst="rect">
            <a:avLst/>
          </a:prstGeom>
          <a:noFill/>
          <a:ln>
            <a:noFill/>
          </a:ln>
        </p:spPr>
      </p:pic>
      <p:pic>
        <p:nvPicPr>
          <p:cNvPr id="57" name="Google Shape;57;g1c0a3dcca61_0_2"/>
          <p:cNvPicPr preferRelativeResize="0"/>
          <p:nvPr/>
        </p:nvPicPr>
        <p:blipFill rotWithShape="1">
          <a:blip r:embed="rId6">
            <a:alphaModFix/>
          </a:blip>
          <a:srcRect b="0" l="0" r="0" t="0"/>
          <a:stretch/>
        </p:blipFill>
        <p:spPr>
          <a:xfrm>
            <a:off x="4227449" y="513342"/>
            <a:ext cx="6489196" cy="5510211"/>
          </a:xfrm>
          <a:prstGeom prst="rect">
            <a:avLst/>
          </a:prstGeom>
          <a:noFill/>
          <a:ln>
            <a:noFill/>
          </a:ln>
        </p:spPr>
      </p:pic>
      <p:pic>
        <p:nvPicPr>
          <p:cNvPr id="58" name="Google Shape;58;g1c0a3dcca61_0_2"/>
          <p:cNvPicPr preferRelativeResize="0"/>
          <p:nvPr/>
        </p:nvPicPr>
        <p:blipFill rotWithShape="1">
          <a:blip r:embed="rId7">
            <a:alphaModFix/>
          </a:blip>
          <a:srcRect b="0" l="0" r="0" t="0"/>
          <a:stretch/>
        </p:blipFill>
        <p:spPr>
          <a:xfrm>
            <a:off x="147236" y="791925"/>
            <a:ext cx="3156618" cy="2637075"/>
          </a:xfrm>
          <a:prstGeom prst="rect">
            <a:avLst/>
          </a:prstGeom>
          <a:noFill/>
          <a:ln>
            <a:noFill/>
          </a:ln>
        </p:spPr>
      </p:pic>
      <p:sp>
        <p:nvSpPr>
          <p:cNvPr id="59" name="Google Shape;59;g1c0a3dcca61_0_2"/>
          <p:cNvSpPr/>
          <p:nvPr/>
        </p:nvSpPr>
        <p:spPr>
          <a:xfrm>
            <a:off x="190923" y="4152782"/>
            <a:ext cx="4276200" cy="938700"/>
          </a:xfrm>
          <a:prstGeom prst="roundRect">
            <a:avLst>
              <a:gd fmla="val 16667" name="adj"/>
            </a:avLst>
          </a:prstGeom>
          <a:solidFill>
            <a:srgbClr val="1D1F4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Arial"/>
              <a:ea typeface="Arial"/>
              <a:cs typeface="Arial"/>
              <a:sym typeface="Arial"/>
            </a:endParaRPr>
          </a:p>
        </p:txBody>
      </p:sp>
      <p:sp>
        <p:nvSpPr>
          <p:cNvPr id="60" name="Google Shape;60;g1c0a3dcca61_0_2"/>
          <p:cNvSpPr txBox="1"/>
          <p:nvPr/>
        </p:nvSpPr>
        <p:spPr>
          <a:xfrm>
            <a:off x="281100" y="4205313"/>
            <a:ext cx="4095600" cy="938100"/>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Clr>
                <a:srgbClr val="000000"/>
              </a:buClr>
              <a:buSzPts val="3047"/>
              <a:buFont typeface="Arial"/>
              <a:buNone/>
            </a:pPr>
            <a:r>
              <a:rPr b="1" i="0" lang="en-GB" sz="3047" u="none" cap="none" strike="noStrike">
                <a:solidFill>
                  <a:srgbClr val="FFFFFF"/>
                </a:solidFill>
                <a:latin typeface="Big Shoulders Black"/>
                <a:ea typeface="Big Shoulders Black"/>
                <a:cs typeface="Big Shoulders Black"/>
                <a:sym typeface="Big Shoulders Black"/>
              </a:rPr>
              <a:t>Creative Producer - Arts &amp; Culture</a:t>
            </a:r>
            <a:endParaRPr b="1" i="0" sz="1247" u="none" cap="none" strike="noStrike">
              <a:solidFill>
                <a:srgbClr val="FFFFFF"/>
              </a:solidFill>
              <a:latin typeface="Big Shoulders Black"/>
              <a:ea typeface="Big Shoulders Black"/>
              <a:cs typeface="Big Shoulders Black"/>
              <a:sym typeface="Big Shoulders Black"/>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6" name="Shape 216"/>
        <p:cNvGrpSpPr/>
        <p:nvPr/>
      </p:nvGrpSpPr>
      <p:grpSpPr>
        <a:xfrm>
          <a:off x="0" y="0"/>
          <a:ext cx="0" cy="0"/>
          <a:chOff x="0" y="0"/>
          <a:chExt cx="0" cy="0"/>
        </a:xfrm>
      </p:grpSpPr>
      <p:sp>
        <p:nvSpPr>
          <p:cNvPr id="217" name="Google Shape;217;g2791ca417d1_3_8"/>
          <p:cNvSpPr/>
          <p:nvPr/>
        </p:nvSpPr>
        <p:spPr>
          <a:xfrm>
            <a:off x="3929755" y="76058"/>
            <a:ext cx="5605800" cy="938700"/>
          </a:xfrm>
          <a:prstGeom prst="roundRect">
            <a:avLst>
              <a:gd fmla="val 16667" name="adj"/>
            </a:avLst>
          </a:prstGeom>
          <a:solidFill>
            <a:srgbClr val="1D1F4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Arial"/>
              <a:ea typeface="Arial"/>
              <a:cs typeface="Arial"/>
              <a:sym typeface="Arial"/>
            </a:endParaRPr>
          </a:p>
        </p:txBody>
      </p:sp>
      <p:sp>
        <p:nvSpPr>
          <p:cNvPr id="218" name="Google Shape;218;g2791ca417d1_3_8"/>
          <p:cNvSpPr txBox="1"/>
          <p:nvPr/>
        </p:nvSpPr>
        <p:spPr>
          <a:xfrm rot="723792">
            <a:off x="715040" y="5741133"/>
            <a:ext cx="76080" cy="71723"/>
          </a:xfrm>
          <a:prstGeom prst="rect">
            <a:avLst/>
          </a:prstGeom>
          <a:noFill/>
          <a:ln>
            <a:noFill/>
          </a:ln>
        </p:spPr>
        <p:txBody>
          <a:bodyPr anchorCtr="0" anchor="t" bIns="0" lIns="0" spcFirstLastPara="1" rIns="0" wrap="square" tIns="0">
            <a:spAutoFit/>
          </a:bodyPr>
          <a:lstStyle/>
          <a:p>
            <a:pPr indent="0" lvl="0" marL="0" marR="0" rtl="0" algn="l">
              <a:lnSpc>
                <a:spcPct val="102141"/>
              </a:lnSpc>
              <a:spcBef>
                <a:spcPts val="0"/>
              </a:spcBef>
              <a:spcAft>
                <a:spcPts val="0"/>
              </a:spcAft>
              <a:buClr>
                <a:srgbClr val="000000"/>
              </a:buClr>
              <a:buSzPts val="467"/>
              <a:buFont typeface="Arial"/>
              <a:buNone/>
            </a:pPr>
            <a:r>
              <a:rPr b="1" i="0" lang="en-GB" sz="467" u="none" cap="none" strike="noStrike">
                <a:solidFill>
                  <a:srgbClr val="FFFFFF"/>
                </a:solidFill>
                <a:latin typeface="Big Shoulders SemiBold"/>
                <a:ea typeface="Big Shoulders SemiBold"/>
                <a:cs typeface="Big Shoulders SemiBold"/>
                <a:sym typeface="Big Shoulders SemiBold"/>
              </a:rPr>
              <a:t>by</a:t>
            </a:r>
            <a:endParaRPr b="0" i="0" sz="467" u="none" cap="none" strike="noStrike">
              <a:solidFill>
                <a:srgbClr val="000000"/>
              </a:solidFill>
              <a:latin typeface="Big Shoulders SemiBold"/>
              <a:ea typeface="Big Shoulders SemiBold"/>
              <a:cs typeface="Big Shoulders SemiBold"/>
              <a:sym typeface="Big Shoulders SemiBold"/>
            </a:endParaRPr>
          </a:p>
        </p:txBody>
      </p:sp>
      <p:sp>
        <p:nvSpPr>
          <p:cNvPr id="219" name="Google Shape;219;g2791ca417d1_3_8"/>
          <p:cNvSpPr txBox="1"/>
          <p:nvPr>
            <p:ph type="title"/>
          </p:nvPr>
        </p:nvSpPr>
        <p:spPr>
          <a:xfrm>
            <a:off x="3995630" y="1037968"/>
            <a:ext cx="5068200" cy="361500"/>
          </a:xfrm>
          <a:prstGeom prst="rect">
            <a:avLst/>
          </a:prstGeom>
          <a:noFill/>
          <a:ln>
            <a:noFill/>
          </a:ln>
        </p:spPr>
        <p:txBody>
          <a:bodyPr anchorCtr="0" anchor="t" bIns="0" lIns="0" spcFirstLastPara="1" rIns="0" wrap="square" tIns="7500">
            <a:spAutoFit/>
          </a:bodyPr>
          <a:lstStyle/>
          <a:p>
            <a:pPr indent="0" lvl="0" marL="6257" rtl="0" algn="l">
              <a:lnSpc>
                <a:spcPct val="100000"/>
              </a:lnSpc>
              <a:spcBef>
                <a:spcPts val="0"/>
              </a:spcBef>
              <a:spcAft>
                <a:spcPts val="0"/>
              </a:spcAft>
              <a:buSzPts val="1400"/>
              <a:buNone/>
            </a:pPr>
            <a:r>
              <a:rPr lang="en-GB" sz="2300">
                <a:solidFill>
                  <a:srgbClr val="1D2041"/>
                </a:solidFill>
              </a:rPr>
              <a:t>DUTIES &amp; RESPONSIBILITIES</a:t>
            </a:r>
            <a:endParaRPr sz="2300"/>
          </a:p>
        </p:txBody>
      </p:sp>
      <p:sp>
        <p:nvSpPr>
          <p:cNvPr id="220" name="Google Shape;220;g2791ca417d1_3_8"/>
          <p:cNvSpPr txBox="1"/>
          <p:nvPr/>
        </p:nvSpPr>
        <p:spPr>
          <a:xfrm>
            <a:off x="3772875" y="1422700"/>
            <a:ext cx="5910600" cy="2754000"/>
          </a:xfrm>
          <a:prstGeom prst="rect">
            <a:avLst/>
          </a:prstGeom>
          <a:noFill/>
          <a:ln>
            <a:noFill/>
          </a:ln>
        </p:spPr>
        <p:txBody>
          <a:bodyPr anchorCtr="0" anchor="t" bIns="0" lIns="0" spcFirstLastPara="1" rIns="0" wrap="square" tIns="5625">
            <a:spAutoFit/>
          </a:bodyPr>
          <a:lstStyle/>
          <a:p>
            <a:pPr indent="0" lvl="0" marL="0" marR="210820" rtl="0" algn="l">
              <a:lnSpc>
                <a:spcPct val="100000"/>
              </a:lnSpc>
              <a:spcBef>
                <a:spcPts val="0"/>
              </a:spcBef>
              <a:spcAft>
                <a:spcPts val="0"/>
              </a:spcAft>
              <a:buClr>
                <a:srgbClr val="000000"/>
              </a:buClr>
              <a:buSzPts val="1100"/>
              <a:buFont typeface="Arial"/>
              <a:buNone/>
            </a:pPr>
            <a:r>
              <a:t/>
            </a:r>
            <a:endParaRPr b="0" i="0" sz="1100" u="none" cap="none" strike="noStrike">
              <a:solidFill>
                <a:schemeClr val="dk1"/>
              </a:solidFill>
              <a:latin typeface="Inter"/>
              <a:ea typeface="Inter"/>
              <a:cs typeface="Inter"/>
              <a:sym typeface="Inter"/>
            </a:endParaRPr>
          </a:p>
          <a:p>
            <a:pPr indent="0" lvl="0" marL="0" marR="210820" rtl="0" algn="l">
              <a:lnSpc>
                <a:spcPct val="115000"/>
              </a:lnSpc>
              <a:spcBef>
                <a:spcPts val="285"/>
              </a:spcBef>
              <a:spcAft>
                <a:spcPts val="0"/>
              </a:spcAft>
              <a:buClr>
                <a:srgbClr val="000000"/>
              </a:buClr>
              <a:buSzPts val="1100"/>
              <a:buFont typeface="Arial"/>
              <a:buNone/>
            </a:pPr>
            <a:r>
              <a:rPr b="1" i="0" lang="en-GB" sz="1100" u="none" cap="none" strike="noStrike">
                <a:solidFill>
                  <a:schemeClr val="dk1"/>
                </a:solidFill>
                <a:latin typeface="Inter"/>
                <a:ea typeface="Inter"/>
                <a:cs typeface="Inter"/>
                <a:sym typeface="Inter"/>
              </a:rPr>
              <a:t>Community and Civic Change Programming </a:t>
            </a:r>
            <a:endParaRPr b="1" i="0" sz="1100" u="none" cap="none" strike="noStrike">
              <a:solidFill>
                <a:schemeClr val="dk1"/>
              </a:solidFill>
              <a:latin typeface="Inter"/>
              <a:ea typeface="Inter"/>
              <a:cs typeface="Inter"/>
              <a:sym typeface="Inter"/>
            </a:endParaRPr>
          </a:p>
          <a:p>
            <a:pPr indent="-298450" lvl="0" marL="457200" marR="210820" rtl="0" algn="l">
              <a:lnSpc>
                <a:spcPct val="115000"/>
              </a:lnSpc>
              <a:spcBef>
                <a:spcPts val="285"/>
              </a:spcBef>
              <a:spcAft>
                <a:spcPts val="0"/>
              </a:spcAft>
              <a:buClr>
                <a:schemeClr val="dk1"/>
              </a:buClr>
              <a:buSzPts val="1100"/>
              <a:buFont typeface="Inter"/>
              <a:buChar char="●"/>
            </a:pPr>
            <a:r>
              <a:rPr b="0" i="0" lang="en-GB" sz="1100" u="none" cap="none" strike="noStrike">
                <a:solidFill>
                  <a:schemeClr val="dk1"/>
                </a:solidFill>
                <a:latin typeface="Inter"/>
                <a:ea typeface="Inter"/>
                <a:cs typeface="Inter"/>
                <a:sym typeface="Inter"/>
              </a:rPr>
              <a:t>To manage, devise and implement outreach strategies, proactively seeking out community led arts, culture, educational and creative initiatives to inspire, engage and create impact in communities.</a:t>
            </a:r>
            <a:endParaRPr b="0" i="0" sz="1100" u="none" cap="none" strike="noStrike">
              <a:solidFill>
                <a:schemeClr val="dk1"/>
              </a:solidFill>
              <a:latin typeface="Inter"/>
              <a:ea typeface="Inter"/>
              <a:cs typeface="Inter"/>
              <a:sym typeface="Inter"/>
            </a:endParaRPr>
          </a:p>
          <a:p>
            <a:pPr indent="-298450" lvl="0" marL="457200" marR="210820" rtl="0" algn="l">
              <a:lnSpc>
                <a:spcPct val="115000"/>
              </a:lnSpc>
              <a:spcBef>
                <a:spcPts val="0"/>
              </a:spcBef>
              <a:spcAft>
                <a:spcPts val="0"/>
              </a:spcAft>
              <a:buClr>
                <a:schemeClr val="dk1"/>
              </a:buClr>
              <a:buSzPts val="1100"/>
              <a:buFont typeface="Inter"/>
              <a:buChar char="●"/>
            </a:pPr>
            <a:r>
              <a:rPr b="0" i="0" lang="en-GB" sz="1100" u="none" cap="none" strike="noStrike">
                <a:solidFill>
                  <a:schemeClr val="dk1"/>
                </a:solidFill>
                <a:latin typeface="Inter"/>
                <a:ea typeface="Inter"/>
                <a:cs typeface="Inter"/>
                <a:sym typeface="Inter"/>
              </a:rPr>
              <a:t>To lead on researching, liaising with organisations locally, regionally and nationally that can provide arts and culture opportunities. </a:t>
            </a:r>
            <a:endParaRPr b="0" i="0" sz="1100" u="none" cap="none" strike="noStrike">
              <a:solidFill>
                <a:schemeClr val="dk1"/>
              </a:solidFill>
              <a:latin typeface="Inter"/>
              <a:ea typeface="Inter"/>
              <a:cs typeface="Inter"/>
              <a:sym typeface="Inter"/>
            </a:endParaRPr>
          </a:p>
          <a:p>
            <a:pPr indent="-298450" lvl="0" marL="457200" marR="210820" rtl="0" algn="l">
              <a:lnSpc>
                <a:spcPct val="115000"/>
              </a:lnSpc>
              <a:spcBef>
                <a:spcPts val="0"/>
              </a:spcBef>
              <a:spcAft>
                <a:spcPts val="0"/>
              </a:spcAft>
              <a:buClr>
                <a:schemeClr val="dk1"/>
              </a:buClr>
              <a:buSzPts val="1100"/>
              <a:buFont typeface="Inter"/>
              <a:buChar char="●"/>
            </a:pPr>
            <a:r>
              <a:rPr b="0" i="0" lang="en-GB" sz="1100" u="none" cap="none" strike="noStrike">
                <a:solidFill>
                  <a:schemeClr val="dk1"/>
                </a:solidFill>
                <a:latin typeface="Inter"/>
                <a:ea typeface="Inter"/>
                <a:cs typeface="Inter"/>
                <a:sym typeface="Inter"/>
              </a:rPr>
              <a:t>To develop strategies for civic change and proactively work in collaboration with place based ecologies to look at change making and cultural leadership.</a:t>
            </a:r>
            <a:endParaRPr b="0" i="0" sz="1100" u="none" cap="none" strike="noStrike">
              <a:solidFill>
                <a:schemeClr val="dk1"/>
              </a:solidFill>
              <a:latin typeface="Inter"/>
              <a:ea typeface="Inter"/>
              <a:cs typeface="Inter"/>
              <a:sym typeface="Inter"/>
            </a:endParaRPr>
          </a:p>
          <a:p>
            <a:pPr indent="-298450" lvl="0" marL="457200" marR="210820" rtl="0" algn="l">
              <a:lnSpc>
                <a:spcPct val="115000"/>
              </a:lnSpc>
              <a:spcBef>
                <a:spcPts val="0"/>
              </a:spcBef>
              <a:spcAft>
                <a:spcPts val="0"/>
              </a:spcAft>
              <a:buClr>
                <a:schemeClr val="dk1"/>
              </a:buClr>
              <a:buSzPts val="1100"/>
              <a:buFont typeface="Inter"/>
              <a:buChar char="●"/>
            </a:pPr>
            <a:r>
              <a:rPr b="0" i="0" lang="en-GB" sz="1100" u="none" cap="none" strike="noStrike">
                <a:solidFill>
                  <a:schemeClr val="dk1"/>
                </a:solidFill>
                <a:latin typeface="Inter"/>
                <a:ea typeface="Inter"/>
                <a:cs typeface="Inter"/>
                <a:sym typeface="Inter"/>
              </a:rPr>
              <a:t>To co-create with the Next Generation Now Team to devise youth consultation events, taking a creative approach to engage and capture  the views of children, young people and young adults to oversee a range of youth-led projects within the community (including those inside and outside of schools).</a:t>
            </a:r>
            <a:endParaRPr b="0" i="0" sz="1100" u="none" cap="none" strike="noStrike">
              <a:solidFill>
                <a:schemeClr val="dk1"/>
              </a:solidFill>
              <a:latin typeface="Inter"/>
              <a:ea typeface="Inter"/>
              <a:cs typeface="Inter"/>
              <a:sym typeface="Inter"/>
            </a:endParaRPr>
          </a:p>
          <a:p>
            <a:pPr indent="0" lvl="0" marL="457200" marR="489915" rtl="0" algn="just">
              <a:lnSpc>
                <a:spcPct val="109539"/>
              </a:lnSpc>
              <a:spcBef>
                <a:spcPts val="0"/>
              </a:spcBef>
              <a:spcAft>
                <a:spcPts val="0"/>
              </a:spcAft>
              <a:buClr>
                <a:srgbClr val="000000"/>
              </a:buClr>
              <a:buSzPts val="1100"/>
              <a:buFont typeface="Arial"/>
              <a:buNone/>
            </a:pPr>
            <a:r>
              <a:t/>
            </a:r>
            <a:endParaRPr b="0" i="0" sz="1100" u="none" cap="none" strike="noStrike">
              <a:solidFill>
                <a:srgbClr val="1D2041"/>
              </a:solidFill>
              <a:latin typeface="Inter"/>
              <a:ea typeface="Inter"/>
              <a:cs typeface="Inter"/>
              <a:sym typeface="Inter"/>
            </a:endParaRPr>
          </a:p>
        </p:txBody>
      </p:sp>
      <p:sp>
        <p:nvSpPr>
          <p:cNvPr id="221" name="Google Shape;221;g2791ca417d1_3_8"/>
          <p:cNvSpPr txBox="1"/>
          <p:nvPr/>
        </p:nvSpPr>
        <p:spPr>
          <a:xfrm>
            <a:off x="7085065" y="6574401"/>
            <a:ext cx="2450400" cy="96900"/>
          </a:xfrm>
          <a:prstGeom prst="rect">
            <a:avLst/>
          </a:prstGeom>
          <a:noFill/>
          <a:ln>
            <a:noFill/>
          </a:ln>
        </p:spPr>
        <p:txBody>
          <a:bodyPr anchorCtr="0" anchor="t" bIns="0" lIns="0" spcFirstLastPara="1" rIns="0" wrap="square" tIns="5925">
            <a:spAutoFit/>
          </a:bodyPr>
          <a:lstStyle/>
          <a:p>
            <a:pPr indent="0" lvl="0" marL="6257" marR="0" rtl="0" algn="l">
              <a:lnSpc>
                <a:spcPct val="100000"/>
              </a:lnSpc>
              <a:spcBef>
                <a:spcPts val="0"/>
              </a:spcBef>
              <a:spcAft>
                <a:spcPts val="0"/>
              </a:spcAft>
              <a:buClr>
                <a:srgbClr val="000000"/>
              </a:buClr>
              <a:buSzPts val="591"/>
              <a:buFont typeface="Arial"/>
              <a:buNone/>
            </a:pPr>
            <a:r>
              <a:rPr b="1" i="0" lang="en-GB" sz="591" u="none" cap="none" strike="noStrike">
                <a:solidFill>
                  <a:schemeClr val="dk1"/>
                </a:solidFill>
                <a:latin typeface="Inter"/>
                <a:ea typeface="Inter"/>
                <a:cs typeface="Inter"/>
                <a:sym typeface="Inter"/>
              </a:rPr>
              <a:t>Powered by CAN </a:t>
            </a:r>
            <a:r>
              <a:rPr b="0" i="0" lang="en-GB" sz="591" u="none" cap="none" strike="noStrike">
                <a:solidFill>
                  <a:schemeClr val="dk1"/>
                </a:solidFill>
                <a:latin typeface="Inter"/>
                <a:ea typeface="Inter"/>
                <a:cs typeface="Inter"/>
                <a:sym typeface="Inter"/>
              </a:rPr>
              <a:t>– Recruitment Pack  | </a:t>
            </a:r>
            <a:r>
              <a:rPr b="1" i="0" lang="en-GB" sz="591" u="sng" cap="none" strike="noStrike">
                <a:solidFill>
                  <a:schemeClr val="dk1"/>
                </a:solidFill>
                <a:latin typeface="Inter"/>
                <a:ea typeface="Inter"/>
                <a:cs typeface="Inter"/>
                <a:sym typeface="Inter"/>
                <a:hlinkClick r:id="rId3">
                  <a:extLst>
                    <a:ext uri="{A12FA001-AC4F-418D-AE19-62706E023703}">
                      <ahyp:hlinkClr val="tx"/>
                    </a:ext>
                  </a:extLst>
                </a:hlinkClick>
              </a:rPr>
              <a:t>www.poweredbycan.org</a:t>
            </a:r>
            <a:endParaRPr b="0" i="0" sz="591" u="none" cap="none" strike="noStrike">
              <a:solidFill>
                <a:schemeClr val="dk1"/>
              </a:solidFill>
              <a:latin typeface="Inter"/>
              <a:ea typeface="Inter"/>
              <a:cs typeface="Inter"/>
              <a:sym typeface="Inter"/>
            </a:endParaRPr>
          </a:p>
        </p:txBody>
      </p:sp>
      <p:sp>
        <p:nvSpPr>
          <p:cNvPr id="222" name="Google Shape;222;g2791ca417d1_3_8"/>
          <p:cNvSpPr txBox="1"/>
          <p:nvPr/>
        </p:nvSpPr>
        <p:spPr>
          <a:xfrm>
            <a:off x="3995600" y="234150"/>
            <a:ext cx="5474100" cy="468900"/>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Clr>
                <a:schemeClr val="dk1"/>
              </a:buClr>
              <a:buSzPts val="3047"/>
              <a:buFont typeface="Arial"/>
              <a:buNone/>
            </a:pPr>
            <a:r>
              <a:rPr b="1" i="0" lang="en-GB" sz="3047" u="none" cap="none" strike="noStrike">
                <a:solidFill>
                  <a:schemeClr val="lt1"/>
                </a:solidFill>
                <a:latin typeface="Big Shoulders Black"/>
                <a:ea typeface="Big Shoulders Black"/>
                <a:cs typeface="Big Shoulders Black"/>
                <a:sym typeface="Big Shoulders Black"/>
              </a:rPr>
              <a:t>Creative Producer - Arts &amp; Culture</a:t>
            </a:r>
            <a:endParaRPr b="0" i="0" sz="2600" u="none" cap="none" strike="noStrike">
              <a:solidFill>
                <a:srgbClr val="000000"/>
              </a:solidFill>
              <a:latin typeface="Big Shoulders Black"/>
              <a:ea typeface="Big Shoulders Black"/>
              <a:cs typeface="Big Shoulders Black"/>
              <a:sym typeface="Big Shoulders Black"/>
            </a:endParaRPr>
          </a:p>
        </p:txBody>
      </p:sp>
      <p:pic>
        <p:nvPicPr>
          <p:cNvPr id="223" name="Google Shape;223;g2791ca417d1_3_8"/>
          <p:cNvPicPr preferRelativeResize="0"/>
          <p:nvPr/>
        </p:nvPicPr>
        <p:blipFill rotWithShape="1">
          <a:blip r:embed="rId4">
            <a:alphaModFix/>
          </a:blip>
          <a:srcRect b="0" l="0" r="0" t="0"/>
          <a:stretch/>
        </p:blipFill>
        <p:spPr>
          <a:xfrm rot="-248645">
            <a:off x="-3234767" y="-977569"/>
            <a:ext cx="5296761" cy="5296761"/>
          </a:xfrm>
          <a:prstGeom prst="rect">
            <a:avLst/>
          </a:prstGeom>
          <a:noFill/>
          <a:ln>
            <a:noFill/>
          </a:ln>
        </p:spPr>
      </p:pic>
      <p:pic>
        <p:nvPicPr>
          <p:cNvPr id="224" name="Google Shape;224;g2791ca417d1_3_8"/>
          <p:cNvPicPr preferRelativeResize="0"/>
          <p:nvPr/>
        </p:nvPicPr>
        <p:blipFill rotWithShape="1">
          <a:blip r:embed="rId5">
            <a:alphaModFix/>
          </a:blip>
          <a:srcRect b="0" l="0" r="0" t="0"/>
          <a:stretch/>
        </p:blipFill>
        <p:spPr>
          <a:xfrm>
            <a:off x="-2062652" y="-3195146"/>
            <a:ext cx="5694758" cy="5694758"/>
          </a:xfrm>
          <a:prstGeom prst="rect">
            <a:avLst/>
          </a:prstGeom>
          <a:noFill/>
          <a:ln>
            <a:noFill/>
          </a:ln>
        </p:spPr>
      </p:pic>
      <p:pic>
        <p:nvPicPr>
          <p:cNvPr id="225" name="Google Shape;225;g2791ca417d1_3_8"/>
          <p:cNvPicPr preferRelativeResize="0"/>
          <p:nvPr/>
        </p:nvPicPr>
        <p:blipFill rotWithShape="1">
          <a:blip r:embed="rId6">
            <a:alphaModFix/>
          </a:blip>
          <a:srcRect b="0" l="0" r="0" t="0"/>
          <a:stretch/>
        </p:blipFill>
        <p:spPr>
          <a:xfrm rot="-977699">
            <a:off x="97980" y="302345"/>
            <a:ext cx="3487874" cy="3420240"/>
          </a:xfrm>
          <a:prstGeom prst="rect">
            <a:avLst/>
          </a:prstGeom>
          <a:noFill/>
          <a:ln>
            <a:noFill/>
          </a:ln>
        </p:spPr>
      </p:pic>
      <p:pic>
        <p:nvPicPr>
          <p:cNvPr id="226" name="Google Shape;226;g2791ca417d1_3_8"/>
          <p:cNvPicPr preferRelativeResize="0"/>
          <p:nvPr/>
        </p:nvPicPr>
        <p:blipFill rotWithShape="1">
          <a:blip r:embed="rId7">
            <a:alphaModFix/>
          </a:blip>
          <a:srcRect b="0" l="0" r="0" t="0"/>
          <a:stretch/>
        </p:blipFill>
        <p:spPr>
          <a:xfrm flipH="1">
            <a:off x="-1592861" y="-818095"/>
            <a:ext cx="4350318" cy="3518852"/>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0" name="Shape 230"/>
        <p:cNvGrpSpPr/>
        <p:nvPr/>
      </p:nvGrpSpPr>
      <p:grpSpPr>
        <a:xfrm>
          <a:off x="0" y="0"/>
          <a:ext cx="0" cy="0"/>
          <a:chOff x="0" y="0"/>
          <a:chExt cx="0" cy="0"/>
        </a:xfrm>
      </p:grpSpPr>
      <p:sp>
        <p:nvSpPr>
          <p:cNvPr id="231" name="Google Shape;231;p10"/>
          <p:cNvSpPr txBox="1"/>
          <p:nvPr/>
        </p:nvSpPr>
        <p:spPr>
          <a:xfrm rot="720000">
            <a:off x="708898" y="5726031"/>
            <a:ext cx="76157" cy="64120"/>
          </a:xfrm>
          <a:prstGeom prst="rect">
            <a:avLst/>
          </a:prstGeom>
          <a:noFill/>
          <a:ln>
            <a:noFill/>
          </a:ln>
        </p:spPr>
        <p:txBody>
          <a:bodyPr anchorCtr="0" anchor="t" bIns="0" lIns="0" spcFirstLastPara="1" rIns="0" wrap="square" tIns="0">
            <a:spAutoFit/>
          </a:bodyPr>
          <a:lstStyle/>
          <a:p>
            <a:pPr indent="0" lvl="0" marL="0" marR="0" rtl="0" algn="l">
              <a:lnSpc>
                <a:spcPct val="102141"/>
              </a:lnSpc>
              <a:spcBef>
                <a:spcPts val="0"/>
              </a:spcBef>
              <a:spcAft>
                <a:spcPts val="0"/>
              </a:spcAft>
              <a:buClr>
                <a:srgbClr val="000000"/>
              </a:buClr>
              <a:buSzPts val="467"/>
              <a:buFont typeface="Arial"/>
              <a:buNone/>
            </a:pPr>
            <a:r>
              <a:rPr b="1" i="0" lang="en-GB" sz="467" u="none" cap="none" strike="noStrike">
                <a:solidFill>
                  <a:srgbClr val="FFFFFF"/>
                </a:solidFill>
                <a:latin typeface="Big Shoulders SemiBold"/>
                <a:ea typeface="Big Shoulders SemiBold"/>
                <a:cs typeface="Big Shoulders SemiBold"/>
                <a:sym typeface="Big Shoulders SemiBold"/>
              </a:rPr>
              <a:t>by</a:t>
            </a:r>
            <a:endParaRPr b="0" i="0" sz="467" u="none" cap="none" strike="noStrike">
              <a:solidFill>
                <a:srgbClr val="000000"/>
              </a:solidFill>
              <a:latin typeface="Big Shoulders SemiBold"/>
              <a:ea typeface="Big Shoulders SemiBold"/>
              <a:cs typeface="Big Shoulders SemiBold"/>
              <a:sym typeface="Big Shoulders SemiBold"/>
            </a:endParaRPr>
          </a:p>
        </p:txBody>
      </p:sp>
      <p:sp>
        <p:nvSpPr>
          <p:cNvPr id="232" name="Google Shape;232;p10"/>
          <p:cNvSpPr txBox="1"/>
          <p:nvPr/>
        </p:nvSpPr>
        <p:spPr>
          <a:xfrm>
            <a:off x="7162800" y="6629400"/>
            <a:ext cx="2450530" cy="96925"/>
          </a:xfrm>
          <a:prstGeom prst="rect">
            <a:avLst/>
          </a:prstGeom>
          <a:noFill/>
          <a:ln>
            <a:noFill/>
          </a:ln>
        </p:spPr>
        <p:txBody>
          <a:bodyPr anchorCtr="0" anchor="t" bIns="0" lIns="0" spcFirstLastPara="1" rIns="0" wrap="square" tIns="5925">
            <a:spAutoFit/>
          </a:bodyPr>
          <a:lstStyle/>
          <a:p>
            <a:pPr indent="0" lvl="0" marL="6257" marR="0" rtl="0" algn="l">
              <a:lnSpc>
                <a:spcPct val="100000"/>
              </a:lnSpc>
              <a:spcBef>
                <a:spcPts val="0"/>
              </a:spcBef>
              <a:spcAft>
                <a:spcPts val="0"/>
              </a:spcAft>
              <a:buClr>
                <a:srgbClr val="000000"/>
              </a:buClr>
              <a:buSzPts val="591"/>
              <a:buFont typeface="Arial"/>
              <a:buNone/>
            </a:pPr>
            <a:r>
              <a:rPr b="1" i="0" lang="en-GB" sz="591" u="none" cap="none" strike="noStrike">
                <a:solidFill>
                  <a:schemeClr val="dk1"/>
                </a:solidFill>
                <a:latin typeface="Inter"/>
                <a:ea typeface="Inter"/>
                <a:cs typeface="Inter"/>
                <a:sym typeface="Inter"/>
              </a:rPr>
              <a:t>Powered by CAN </a:t>
            </a:r>
            <a:r>
              <a:rPr b="0" i="0" lang="en-GB" sz="591" u="none" cap="none" strike="noStrike">
                <a:solidFill>
                  <a:schemeClr val="dk1"/>
                </a:solidFill>
                <a:latin typeface="Inter"/>
                <a:ea typeface="Inter"/>
                <a:cs typeface="Inter"/>
                <a:sym typeface="Inter"/>
              </a:rPr>
              <a:t> – Recruitment Pack| </a:t>
            </a:r>
            <a:r>
              <a:rPr b="1" i="0" lang="en-GB" sz="591" u="sng" cap="none" strike="noStrike">
                <a:solidFill>
                  <a:schemeClr val="dk1"/>
                </a:solidFill>
                <a:latin typeface="Inter"/>
                <a:ea typeface="Inter"/>
                <a:cs typeface="Inter"/>
                <a:sym typeface="Inter"/>
                <a:hlinkClick r:id="rId3">
                  <a:extLst>
                    <a:ext uri="{A12FA001-AC4F-418D-AE19-62706E023703}">
                      <ahyp:hlinkClr val="tx"/>
                    </a:ext>
                  </a:extLst>
                </a:hlinkClick>
              </a:rPr>
              <a:t>www.poweredbycan.org</a:t>
            </a:r>
            <a:endParaRPr b="0" i="0" sz="591" u="none" cap="none" strike="noStrike">
              <a:solidFill>
                <a:schemeClr val="dk1"/>
              </a:solidFill>
              <a:latin typeface="Inter"/>
              <a:ea typeface="Inter"/>
              <a:cs typeface="Inter"/>
              <a:sym typeface="Inter"/>
            </a:endParaRPr>
          </a:p>
        </p:txBody>
      </p:sp>
      <p:sp>
        <p:nvSpPr>
          <p:cNvPr id="233" name="Google Shape;233;p10"/>
          <p:cNvSpPr txBox="1"/>
          <p:nvPr/>
        </p:nvSpPr>
        <p:spPr>
          <a:xfrm>
            <a:off x="256353" y="159535"/>
            <a:ext cx="6601500" cy="614400"/>
          </a:xfrm>
          <a:prstGeom prst="rect">
            <a:avLst/>
          </a:prstGeom>
          <a:noFill/>
          <a:ln>
            <a:noFill/>
          </a:ln>
        </p:spPr>
        <p:txBody>
          <a:bodyPr anchorCtr="0" anchor="t" bIns="0" lIns="0" spcFirstLastPara="1" rIns="0" wrap="square" tIns="7500">
            <a:spAutoFit/>
          </a:bodyPr>
          <a:lstStyle/>
          <a:p>
            <a:pPr indent="0" lvl="0" marL="6257" marR="0" rtl="0" algn="l">
              <a:lnSpc>
                <a:spcPct val="100000"/>
              </a:lnSpc>
              <a:spcBef>
                <a:spcPts val="0"/>
              </a:spcBef>
              <a:spcAft>
                <a:spcPts val="0"/>
              </a:spcAft>
              <a:buClr>
                <a:srgbClr val="000000"/>
              </a:buClr>
              <a:buSzPts val="3941"/>
              <a:buFont typeface="Arial"/>
              <a:buNone/>
            </a:pPr>
            <a:r>
              <a:rPr b="1" i="0" lang="en-GB" sz="3941" u="none" cap="none" strike="noStrike">
                <a:solidFill>
                  <a:srgbClr val="1D2041"/>
                </a:solidFill>
                <a:latin typeface="Big Shoulders Black"/>
                <a:ea typeface="Big Shoulders Black"/>
                <a:cs typeface="Big Shoulders Black"/>
                <a:sym typeface="Big Shoulders Black"/>
              </a:rPr>
              <a:t>DUTIES &amp; RESPONSIBILITIES</a:t>
            </a:r>
            <a:endParaRPr b="1" i="0" sz="3941" u="none" cap="none" strike="noStrike">
              <a:solidFill>
                <a:schemeClr val="lt1"/>
              </a:solidFill>
              <a:latin typeface="Big Shoulders Black"/>
              <a:ea typeface="Big Shoulders Black"/>
              <a:cs typeface="Big Shoulders Black"/>
              <a:sym typeface="Big Shoulders Black"/>
            </a:endParaRPr>
          </a:p>
        </p:txBody>
      </p:sp>
      <p:pic>
        <p:nvPicPr>
          <p:cNvPr id="234" name="Google Shape;234;p10"/>
          <p:cNvPicPr preferRelativeResize="0"/>
          <p:nvPr/>
        </p:nvPicPr>
        <p:blipFill rotWithShape="1">
          <a:blip r:embed="rId4">
            <a:alphaModFix/>
          </a:blip>
          <a:srcRect b="0" l="0" r="0" t="0"/>
          <a:stretch/>
        </p:blipFill>
        <p:spPr>
          <a:xfrm>
            <a:off x="6985875" y="-164650"/>
            <a:ext cx="6059201" cy="5351882"/>
          </a:xfrm>
          <a:prstGeom prst="rect">
            <a:avLst/>
          </a:prstGeom>
          <a:noFill/>
          <a:ln>
            <a:noFill/>
          </a:ln>
        </p:spPr>
      </p:pic>
      <p:sp>
        <p:nvSpPr>
          <p:cNvPr id="235" name="Google Shape;235;p10"/>
          <p:cNvSpPr txBox="1"/>
          <p:nvPr/>
        </p:nvSpPr>
        <p:spPr>
          <a:xfrm>
            <a:off x="256350" y="526075"/>
            <a:ext cx="6826200" cy="5058900"/>
          </a:xfrm>
          <a:prstGeom prst="rect">
            <a:avLst/>
          </a:prstGeom>
          <a:noFill/>
          <a:ln>
            <a:noFill/>
          </a:ln>
        </p:spPr>
        <p:txBody>
          <a:bodyPr anchorCtr="0" anchor="t" bIns="0" lIns="0" spcFirstLastPara="1" rIns="0" wrap="square" tIns="5625">
            <a:spAutoFit/>
          </a:bodyPr>
          <a:lstStyle/>
          <a:p>
            <a:pPr indent="0" lvl="0" marL="92710" marR="0" rtl="0" algn="l">
              <a:lnSpc>
                <a:spcPct val="100000"/>
              </a:lnSpc>
              <a:spcBef>
                <a:spcPts val="0"/>
              </a:spcBef>
              <a:spcAft>
                <a:spcPts val="0"/>
              </a:spcAft>
              <a:buClr>
                <a:srgbClr val="000000"/>
              </a:buClr>
              <a:buSzPts val="1100"/>
              <a:buFont typeface="Arial"/>
              <a:buNone/>
            </a:pPr>
            <a:r>
              <a:t/>
            </a:r>
            <a:endParaRPr b="1" i="0" sz="1100" u="none" cap="none" strike="noStrike">
              <a:solidFill>
                <a:srgbClr val="000000"/>
              </a:solidFill>
              <a:latin typeface="Inter"/>
              <a:ea typeface="Inter"/>
              <a:cs typeface="Inter"/>
              <a:sym typeface="Inter"/>
            </a:endParaRPr>
          </a:p>
          <a:p>
            <a:pPr indent="0" lvl="0" marL="0" marR="210820" rtl="0" algn="l">
              <a:lnSpc>
                <a:spcPct val="100000"/>
              </a:lnSpc>
              <a:spcBef>
                <a:spcPts val="285"/>
              </a:spcBef>
              <a:spcAft>
                <a:spcPts val="0"/>
              </a:spcAft>
              <a:buClr>
                <a:srgbClr val="000000"/>
              </a:buClr>
              <a:buSzPts val="1100"/>
              <a:buFont typeface="Arial"/>
              <a:buNone/>
            </a:pPr>
            <a:r>
              <a:t/>
            </a:r>
            <a:endParaRPr b="1" i="0" sz="1100" u="none" cap="none" strike="noStrike">
              <a:solidFill>
                <a:srgbClr val="1D2041"/>
              </a:solidFill>
              <a:latin typeface="Inter"/>
              <a:ea typeface="Inter"/>
              <a:cs typeface="Inter"/>
              <a:sym typeface="Inter"/>
            </a:endParaRPr>
          </a:p>
          <a:p>
            <a:pPr indent="0" lvl="0" marL="0" marR="210820" rtl="0" algn="l">
              <a:lnSpc>
                <a:spcPct val="115000"/>
              </a:lnSpc>
              <a:spcBef>
                <a:spcPts val="285"/>
              </a:spcBef>
              <a:spcAft>
                <a:spcPts val="0"/>
              </a:spcAft>
              <a:buClr>
                <a:srgbClr val="000000"/>
              </a:buClr>
              <a:buSzPts val="1100"/>
              <a:buFont typeface="Arial"/>
              <a:buNone/>
            </a:pPr>
            <a:r>
              <a:rPr b="1" i="0" lang="en-GB" sz="1100" u="none" cap="none" strike="noStrike">
                <a:solidFill>
                  <a:schemeClr val="dk1"/>
                </a:solidFill>
                <a:latin typeface="Inter"/>
                <a:ea typeface="Inter"/>
                <a:cs typeface="Inter"/>
                <a:sym typeface="Inter"/>
              </a:rPr>
              <a:t>Partnership and Networking </a:t>
            </a:r>
            <a:endParaRPr b="1" i="0" sz="1100" u="none" cap="none" strike="noStrike">
              <a:solidFill>
                <a:schemeClr val="dk1"/>
              </a:solidFill>
              <a:latin typeface="Inter"/>
              <a:ea typeface="Inter"/>
              <a:cs typeface="Inter"/>
              <a:sym typeface="Inter"/>
            </a:endParaRPr>
          </a:p>
          <a:p>
            <a:pPr indent="-298450" lvl="0" marL="457200" marR="210820" rtl="0" algn="l">
              <a:lnSpc>
                <a:spcPct val="115000"/>
              </a:lnSpc>
              <a:spcBef>
                <a:spcPts val="285"/>
              </a:spcBef>
              <a:spcAft>
                <a:spcPts val="0"/>
              </a:spcAft>
              <a:buClr>
                <a:schemeClr val="dk1"/>
              </a:buClr>
              <a:buSzPts val="1100"/>
              <a:buFont typeface="Inter"/>
              <a:buChar char="●"/>
            </a:pPr>
            <a:r>
              <a:rPr b="0" i="0" lang="en-GB" sz="1100" u="none" cap="none" strike="noStrike">
                <a:solidFill>
                  <a:schemeClr val="dk1"/>
                </a:solidFill>
                <a:latin typeface="Inter"/>
                <a:ea typeface="Inter"/>
                <a:cs typeface="Inter"/>
                <a:sym typeface="Inter"/>
              </a:rPr>
              <a:t>To co-lead with Service Manager (Arts, Culture &amp; Civic Change) and Programme &amp; Projects Director to create partnerships with arts and culture organisations that can support children, young people and young adults in our projects. </a:t>
            </a:r>
            <a:endParaRPr b="0" i="0" sz="1100" u="none" cap="none" strike="noStrike">
              <a:solidFill>
                <a:schemeClr val="dk1"/>
              </a:solidFill>
              <a:latin typeface="Inter"/>
              <a:ea typeface="Inter"/>
              <a:cs typeface="Inter"/>
              <a:sym typeface="Inter"/>
            </a:endParaRPr>
          </a:p>
          <a:p>
            <a:pPr indent="-298450" lvl="0" marL="457200" marR="210820" rtl="0" algn="l">
              <a:lnSpc>
                <a:spcPct val="115000"/>
              </a:lnSpc>
              <a:spcBef>
                <a:spcPts val="0"/>
              </a:spcBef>
              <a:spcAft>
                <a:spcPts val="0"/>
              </a:spcAft>
              <a:buClr>
                <a:schemeClr val="dk1"/>
              </a:buClr>
              <a:buSzPts val="1100"/>
              <a:buFont typeface="Inter"/>
              <a:buChar char="●"/>
            </a:pPr>
            <a:r>
              <a:rPr b="0" i="0" lang="en-GB" sz="1100" u="none" cap="none" strike="noStrike">
                <a:solidFill>
                  <a:schemeClr val="dk1"/>
                </a:solidFill>
                <a:latin typeface="Inter"/>
                <a:ea typeface="Inter"/>
                <a:cs typeface="Inter"/>
                <a:sym typeface="Inter"/>
              </a:rPr>
              <a:t>To collaborate on forming connections with organisations locally, regionally and nationally that may either provide or encourage arts and culture for children, young people and young adults.</a:t>
            </a:r>
            <a:endParaRPr b="0" i="0" sz="1100" u="none" cap="none" strike="noStrike">
              <a:solidFill>
                <a:schemeClr val="dk1"/>
              </a:solidFill>
              <a:latin typeface="Inter"/>
              <a:ea typeface="Inter"/>
              <a:cs typeface="Inter"/>
              <a:sym typeface="Inter"/>
            </a:endParaRPr>
          </a:p>
          <a:p>
            <a:pPr indent="-298450" lvl="0" marL="457200" marR="489915" rtl="0" algn="l">
              <a:lnSpc>
                <a:spcPct val="115000"/>
              </a:lnSpc>
              <a:spcBef>
                <a:spcPts val="0"/>
              </a:spcBef>
              <a:spcAft>
                <a:spcPts val="0"/>
              </a:spcAft>
              <a:buClr>
                <a:schemeClr val="dk1"/>
              </a:buClr>
              <a:buSzPts val="1100"/>
              <a:buFont typeface="Inter"/>
              <a:buChar char="●"/>
            </a:pPr>
            <a:r>
              <a:rPr b="0" i="0" lang="en-GB" sz="1100" u="none" cap="none" strike="noStrike">
                <a:solidFill>
                  <a:schemeClr val="dk1"/>
                </a:solidFill>
                <a:latin typeface="Inter"/>
                <a:ea typeface="Inter"/>
                <a:cs typeface="Inter"/>
                <a:sym typeface="Inter"/>
              </a:rPr>
              <a:t>To develop relationships and partnerships across identified Priority Places/Leveling Up for Culture, with key stakeholders  including local authorities, schools, health authorities and youth services.</a:t>
            </a:r>
            <a:endParaRPr b="1" i="0" sz="1100" u="none" cap="none" strike="noStrike">
              <a:solidFill>
                <a:schemeClr val="dk1"/>
              </a:solidFill>
              <a:latin typeface="Inter"/>
              <a:ea typeface="Inter"/>
              <a:cs typeface="Inter"/>
              <a:sym typeface="Inter"/>
            </a:endParaRPr>
          </a:p>
          <a:p>
            <a:pPr indent="-298450" lvl="0" marL="457200" marR="489915" rtl="0" algn="l">
              <a:lnSpc>
                <a:spcPct val="115000"/>
              </a:lnSpc>
              <a:spcBef>
                <a:spcPts val="0"/>
              </a:spcBef>
              <a:spcAft>
                <a:spcPts val="0"/>
              </a:spcAft>
              <a:buClr>
                <a:schemeClr val="dk1"/>
              </a:buClr>
              <a:buSzPts val="1100"/>
              <a:buFont typeface="Inter"/>
              <a:buChar char="●"/>
            </a:pPr>
            <a:r>
              <a:rPr b="0" i="0" lang="en-GB" sz="1100" u="none" cap="none" strike="noStrike">
                <a:solidFill>
                  <a:schemeClr val="dk1"/>
                </a:solidFill>
                <a:latin typeface="Inter"/>
                <a:ea typeface="Inter"/>
                <a:cs typeface="Inter"/>
                <a:sym typeface="Inter"/>
              </a:rPr>
              <a:t>To co-ordinate and oversee the work of freelance facilitators and artists to ensure the aims and standards of the projects are met to enable delivery. </a:t>
            </a:r>
            <a:endParaRPr b="0" i="0" sz="1100" u="none" cap="none" strike="noStrike">
              <a:solidFill>
                <a:schemeClr val="dk1"/>
              </a:solidFill>
              <a:latin typeface="Inter"/>
              <a:ea typeface="Inter"/>
              <a:cs typeface="Inter"/>
              <a:sym typeface="Inter"/>
            </a:endParaRPr>
          </a:p>
          <a:p>
            <a:pPr indent="457200" lvl="0" marL="0" marR="0" rtl="0" algn="l">
              <a:lnSpc>
                <a:spcPct val="115000"/>
              </a:lnSpc>
              <a:spcBef>
                <a:spcPts val="0"/>
              </a:spcBef>
              <a:spcAft>
                <a:spcPts val="0"/>
              </a:spcAft>
              <a:buClr>
                <a:srgbClr val="000000"/>
              </a:buClr>
              <a:buSzPts val="1100"/>
              <a:buFont typeface="Arial"/>
              <a:buNone/>
            </a:pPr>
            <a:r>
              <a:t/>
            </a:r>
            <a:endParaRPr b="1" i="0" sz="1100" u="none" cap="none" strike="noStrike">
              <a:solidFill>
                <a:schemeClr val="dk1"/>
              </a:solidFill>
              <a:latin typeface="Inter"/>
              <a:ea typeface="Inter"/>
              <a:cs typeface="Inter"/>
              <a:sym typeface="Inter"/>
            </a:endParaRPr>
          </a:p>
          <a:p>
            <a:pPr indent="0" lvl="0" marL="0" marR="0" rtl="0" algn="l">
              <a:lnSpc>
                <a:spcPct val="115000"/>
              </a:lnSpc>
              <a:spcBef>
                <a:spcPts val="0"/>
              </a:spcBef>
              <a:spcAft>
                <a:spcPts val="0"/>
              </a:spcAft>
              <a:buClr>
                <a:srgbClr val="000000"/>
              </a:buClr>
              <a:buSzPts val="1100"/>
              <a:buFont typeface="Arial"/>
              <a:buNone/>
            </a:pPr>
            <a:r>
              <a:rPr b="1" i="0" lang="en-GB" sz="1100" u="none" cap="none" strike="noStrike">
                <a:solidFill>
                  <a:schemeClr val="dk1"/>
                </a:solidFill>
                <a:latin typeface="Inter"/>
                <a:ea typeface="Inter"/>
                <a:cs typeface="Inter"/>
                <a:sym typeface="Inter"/>
              </a:rPr>
              <a:t>Administration and Communication</a:t>
            </a:r>
            <a:endParaRPr b="1" i="0" sz="1100" u="none" cap="none" strike="noStrike">
              <a:solidFill>
                <a:schemeClr val="dk1"/>
              </a:solidFill>
              <a:latin typeface="Inter"/>
              <a:ea typeface="Inter"/>
              <a:cs typeface="Inter"/>
              <a:sym typeface="Inter"/>
            </a:endParaRPr>
          </a:p>
          <a:p>
            <a:pPr indent="-298450" lvl="0" marL="457200" marR="210820" rtl="0" algn="l">
              <a:lnSpc>
                <a:spcPct val="115000"/>
              </a:lnSpc>
              <a:spcBef>
                <a:spcPts val="285"/>
              </a:spcBef>
              <a:spcAft>
                <a:spcPts val="0"/>
              </a:spcAft>
              <a:buClr>
                <a:schemeClr val="dk1"/>
              </a:buClr>
              <a:buSzPts val="1100"/>
              <a:buFont typeface="Inter"/>
              <a:buChar char="●"/>
            </a:pPr>
            <a:r>
              <a:rPr b="0" i="0" lang="en-GB" sz="1100" u="none" cap="none" strike="noStrike">
                <a:solidFill>
                  <a:schemeClr val="dk1"/>
                </a:solidFill>
                <a:latin typeface="Inter"/>
                <a:ea typeface="Inter"/>
                <a:cs typeface="Inter"/>
                <a:sym typeface="Inter"/>
              </a:rPr>
              <a:t>Be responsible for completing all relevant paperwork in alignment with PbC’S policies and procedures.</a:t>
            </a:r>
            <a:endParaRPr b="0" i="0" sz="1100" u="none" cap="none" strike="noStrike">
              <a:solidFill>
                <a:schemeClr val="dk1"/>
              </a:solidFill>
              <a:latin typeface="Inter"/>
              <a:ea typeface="Inter"/>
              <a:cs typeface="Inter"/>
              <a:sym typeface="Inter"/>
            </a:endParaRPr>
          </a:p>
          <a:p>
            <a:pPr indent="-298450" lvl="0" marL="457200" marR="210820" rtl="0" algn="l">
              <a:lnSpc>
                <a:spcPct val="115000"/>
              </a:lnSpc>
              <a:spcBef>
                <a:spcPts val="285"/>
              </a:spcBef>
              <a:spcAft>
                <a:spcPts val="0"/>
              </a:spcAft>
              <a:buClr>
                <a:schemeClr val="dk1"/>
              </a:buClr>
              <a:buSzPts val="1100"/>
              <a:buFont typeface="Inter"/>
              <a:buChar char="●"/>
            </a:pPr>
            <a:r>
              <a:rPr b="0" i="0" lang="en-GB" sz="1100" u="none" cap="none" strike="noStrike">
                <a:solidFill>
                  <a:schemeClr val="dk1"/>
                </a:solidFill>
                <a:latin typeface="Inter"/>
                <a:ea typeface="Inter"/>
                <a:cs typeface="Inter"/>
                <a:sym typeface="Inter"/>
              </a:rPr>
              <a:t>To support the monitoring and evaluation of participant journey’s and programme impact for internal and external reporting. </a:t>
            </a:r>
            <a:endParaRPr b="0" i="0" sz="1100" u="none" cap="none" strike="noStrike">
              <a:solidFill>
                <a:schemeClr val="dk1"/>
              </a:solidFill>
              <a:latin typeface="Inter"/>
              <a:ea typeface="Inter"/>
              <a:cs typeface="Inter"/>
              <a:sym typeface="Inter"/>
            </a:endParaRPr>
          </a:p>
          <a:p>
            <a:pPr indent="-298450" lvl="0" marL="457200" marR="210820" rtl="0" algn="l">
              <a:lnSpc>
                <a:spcPct val="115000"/>
              </a:lnSpc>
              <a:spcBef>
                <a:spcPts val="285"/>
              </a:spcBef>
              <a:spcAft>
                <a:spcPts val="0"/>
              </a:spcAft>
              <a:buClr>
                <a:schemeClr val="dk1"/>
              </a:buClr>
              <a:buSzPts val="1100"/>
              <a:buFont typeface="Inter"/>
              <a:buChar char="●"/>
            </a:pPr>
            <a:r>
              <a:rPr b="0" i="0" lang="en-GB" sz="1100" u="none" cap="none" strike="noStrike">
                <a:solidFill>
                  <a:schemeClr val="dk1"/>
                </a:solidFill>
                <a:latin typeface="Inter"/>
                <a:ea typeface="Inter"/>
                <a:cs typeface="Inter"/>
                <a:sym typeface="Inter"/>
              </a:rPr>
              <a:t>To communicate effectively with PbC Development, Marketing and Income Generation team to align external communications and enable programme sustainability and growth according to participant need and demonstrating rating impact. </a:t>
            </a:r>
            <a:endParaRPr b="0" i="0" sz="1100" u="none" cap="none" strike="noStrike">
              <a:solidFill>
                <a:schemeClr val="dk1"/>
              </a:solidFill>
              <a:latin typeface="Inter"/>
              <a:ea typeface="Inter"/>
              <a:cs typeface="Inter"/>
              <a:sym typeface="Inter"/>
            </a:endParaRPr>
          </a:p>
          <a:p>
            <a:pPr indent="-298450" lvl="0" marL="457200" marR="210820" rtl="0" algn="l">
              <a:lnSpc>
                <a:spcPct val="115000"/>
              </a:lnSpc>
              <a:spcBef>
                <a:spcPts val="285"/>
              </a:spcBef>
              <a:spcAft>
                <a:spcPts val="0"/>
              </a:spcAft>
              <a:buClr>
                <a:schemeClr val="dk1"/>
              </a:buClr>
              <a:buSzPts val="1100"/>
              <a:buFont typeface="Inter"/>
              <a:buChar char="●"/>
            </a:pPr>
            <a:r>
              <a:rPr b="0" i="0" lang="en-GB" sz="1100" u="none" cap="none" strike="noStrike">
                <a:solidFill>
                  <a:schemeClr val="dk1"/>
                </a:solidFill>
                <a:latin typeface="Inter"/>
                <a:ea typeface="Inter"/>
                <a:cs typeface="Inter"/>
                <a:sym typeface="Inter"/>
              </a:rPr>
              <a:t>To provide development and learning to members of the Youth Management Board (YMB).</a:t>
            </a:r>
            <a:endParaRPr b="1" i="0" sz="1100" u="none" cap="none" strike="noStrike">
              <a:solidFill>
                <a:schemeClr val="dk1"/>
              </a:solidFill>
              <a:latin typeface="Inter"/>
              <a:ea typeface="Inter"/>
              <a:cs typeface="Inter"/>
              <a:sym typeface="Inter"/>
            </a:endParaRPr>
          </a:p>
          <a:p>
            <a:pPr indent="-95922" lvl="0" marL="175204" marR="2503" rtl="0" algn="l">
              <a:lnSpc>
                <a:spcPct val="115000"/>
              </a:lnSpc>
              <a:spcBef>
                <a:spcPts val="44"/>
              </a:spcBef>
              <a:spcAft>
                <a:spcPts val="0"/>
              </a:spcAft>
              <a:buClr>
                <a:srgbClr val="000000"/>
              </a:buClr>
              <a:buSzPts val="1150"/>
              <a:buFont typeface="Arial"/>
              <a:buNone/>
            </a:pPr>
            <a:r>
              <a:t/>
            </a:r>
            <a:endParaRPr b="0" i="0" sz="1100" u="none" cap="none" strike="noStrike">
              <a:solidFill>
                <a:schemeClr val="dk1"/>
              </a:solidFill>
              <a:latin typeface="Inter"/>
              <a:ea typeface="Inter"/>
              <a:cs typeface="Inter"/>
              <a:sym typeface="Inter"/>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9" name="Shape 239"/>
        <p:cNvGrpSpPr/>
        <p:nvPr/>
      </p:nvGrpSpPr>
      <p:grpSpPr>
        <a:xfrm>
          <a:off x="0" y="0"/>
          <a:ext cx="0" cy="0"/>
          <a:chOff x="0" y="0"/>
          <a:chExt cx="0" cy="0"/>
        </a:xfrm>
      </p:grpSpPr>
      <p:sp>
        <p:nvSpPr>
          <p:cNvPr id="240" name="Google Shape;240;p11"/>
          <p:cNvSpPr txBox="1"/>
          <p:nvPr/>
        </p:nvSpPr>
        <p:spPr>
          <a:xfrm rot="720000">
            <a:off x="708898" y="5726031"/>
            <a:ext cx="76157" cy="64120"/>
          </a:xfrm>
          <a:prstGeom prst="rect">
            <a:avLst/>
          </a:prstGeom>
          <a:noFill/>
          <a:ln>
            <a:noFill/>
          </a:ln>
        </p:spPr>
        <p:txBody>
          <a:bodyPr anchorCtr="0" anchor="t" bIns="0" lIns="0" spcFirstLastPara="1" rIns="0" wrap="square" tIns="0">
            <a:spAutoFit/>
          </a:bodyPr>
          <a:lstStyle/>
          <a:p>
            <a:pPr indent="0" lvl="0" marL="0" marR="0" rtl="0" algn="l">
              <a:lnSpc>
                <a:spcPct val="102141"/>
              </a:lnSpc>
              <a:spcBef>
                <a:spcPts val="0"/>
              </a:spcBef>
              <a:spcAft>
                <a:spcPts val="0"/>
              </a:spcAft>
              <a:buClr>
                <a:srgbClr val="000000"/>
              </a:buClr>
              <a:buSzPts val="467"/>
              <a:buFont typeface="Arial"/>
              <a:buNone/>
            </a:pPr>
            <a:r>
              <a:rPr b="1" i="0" lang="en-GB" sz="467" u="none" cap="none" strike="noStrike">
                <a:solidFill>
                  <a:srgbClr val="FFFFFF"/>
                </a:solidFill>
                <a:latin typeface="Big Shoulders SemiBold"/>
                <a:ea typeface="Big Shoulders SemiBold"/>
                <a:cs typeface="Big Shoulders SemiBold"/>
                <a:sym typeface="Big Shoulders SemiBold"/>
              </a:rPr>
              <a:t>by</a:t>
            </a:r>
            <a:endParaRPr b="0" i="0" sz="467" u="none" cap="none" strike="noStrike">
              <a:solidFill>
                <a:srgbClr val="000000"/>
              </a:solidFill>
              <a:latin typeface="Big Shoulders SemiBold"/>
              <a:ea typeface="Big Shoulders SemiBold"/>
              <a:cs typeface="Big Shoulders SemiBold"/>
              <a:sym typeface="Big Shoulders SemiBold"/>
            </a:endParaRPr>
          </a:p>
        </p:txBody>
      </p:sp>
      <p:sp>
        <p:nvSpPr>
          <p:cNvPr id="241" name="Google Shape;241;p11"/>
          <p:cNvSpPr txBox="1"/>
          <p:nvPr/>
        </p:nvSpPr>
        <p:spPr>
          <a:xfrm>
            <a:off x="7162800" y="6629400"/>
            <a:ext cx="2450530" cy="96925"/>
          </a:xfrm>
          <a:prstGeom prst="rect">
            <a:avLst/>
          </a:prstGeom>
          <a:noFill/>
          <a:ln>
            <a:noFill/>
          </a:ln>
        </p:spPr>
        <p:txBody>
          <a:bodyPr anchorCtr="0" anchor="t" bIns="0" lIns="0" spcFirstLastPara="1" rIns="0" wrap="square" tIns="5925">
            <a:spAutoFit/>
          </a:bodyPr>
          <a:lstStyle/>
          <a:p>
            <a:pPr indent="0" lvl="0" marL="6257" marR="0" rtl="0" algn="l">
              <a:lnSpc>
                <a:spcPct val="100000"/>
              </a:lnSpc>
              <a:spcBef>
                <a:spcPts val="0"/>
              </a:spcBef>
              <a:spcAft>
                <a:spcPts val="0"/>
              </a:spcAft>
              <a:buClr>
                <a:srgbClr val="000000"/>
              </a:buClr>
              <a:buSzPts val="591"/>
              <a:buFont typeface="Arial"/>
              <a:buNone/>
            </a:pPr>
            <a:r>
              <a:rPr b="1" i="0" lang="en-GB" sz="591" u="none" cap="none" strike="noStrike">
                <a:solidFill>
                  <a:schemeClr val="dk1"/>
                </a:solidFill>
                <a:latin typeface="Inter"/>
                <a:ea typeface="Inter"/>
                <a:cs typeface="Inter"/>
                <a:sym typeface="Inter"/>
              </a:rPr>
              <a:t>Powered by CAN </a:t>
            </a:r>
            <a:r>
              <a:rPr b="0" i="0" lang="en-GB" sz="591" u="none" cap="none" strike="noStrike">
                <a:solidFill>
                  <a:schemeClr val="dk1"/>
                </a:solidFill>
                <a:latin typeface="Inter"/>
                <a:ea typeface="Inter"/>
                <a:cs typeface="Inter"/>
                <a:sym typeface="Inter"/>
              </a:rPr>
              <a:t> – Recruitment Pack| </a:t>
            </a:r>
            <a:r>
              <a:rPr b="1" i="0" lang="en-GB" sz="591" u="sng" cap="none" strike="noStrike">
                <a:solidFill>
                  <a:schemeClr val="dk1"/>
                </a:solidFill>
                <a:latin typeface="Inter"/>
                <a:ea typeface="Inter"/>
                <a:cs typeface="Inter"/>
                <a:sym typeface="Inter"/>
                <a:hlinkClick r:id="rId3">
                  <a:extLst>
                    <a:ext uri="{A12FA001-AC4F-418D-AE19-62706E023703}">
                      <ahyp:hlinkClr val="tx"/>
                    </a:ext>
                  </a:extLst>
                </a:hlinkClick>
              </a:rPr>
              <a:t>www.poweredbycan.org</a:t>
            </a:r>
            <a:endParaRPr b="0" i="0" sz="591" u="none" cap="none" strike="noStrike">
              <a:solidFill>
                <a:schemeClr val="dk1"/>
              </a:solidFill>
              <a:latin typeface="Inter"/>
              <a:ea typeface="Inter"/>
              <a:cs typeface="Inter"/>
              <a:sym typeface="Inter"/>
            </a:endParaRPr>
          </a:p>
        </p:txBody>
      </p:sp>
      <p:sp>
        <p:nvSpPr>
          <p:cNvPr id="242" name="Google Shape;242;p11"/>
          <p:cNvSpPr txBox="1"/>
          <p:nvPr/>
        </p:nvSpPr>
        <p:spPr>
          <a:xfrm>
            <a:off x="125700" y="593325"/>
            <a:ext cx="6956400" cy="4713900"/>
          </a:xfrm>
          <a:prstGeom prst="rect">
            <a:avLst/>
          </a:prstGeom>
          <a:noFill/>
          <a:ln>
            <a:noFill/>
          </a:ln>
        </p:spPr>
        <p:txBody>
          <a:bodyPr anchorCtr="0" anchor="t" bIns="0" lIns="0" spcFirstLastPara="1" rIns="0" wrap="square" tIns="5625">
            <a:spAutoFit/>
          </a:bodyPr>
          <a:lstStyle/>
          <a:p>
            <a:pPr indent="0" lvl="0" marL="0" marR="210820" rtl="0" algn="l">
              <a:lnSpc>
                <a:spcPct val="100000"/>
              </a:lnSpc>
              <a:spcBef>
                <a:spcPts val="285"/>
              </a:spcBef>
              <a:spcAft>
                <a:spcPts val="0"/>
              </a:spcAft>
              <a:buClr>
                <a:srgbClr val="1D2041"/>
              </a:buClr>
              <a:buSzPts val="400"/>
              <a:buFont typeface="Inter Thin"/>
              <a:buNone/>
            </a:pPr>
            <a:r>
              <a:t/>
            </a:r>
            <a:endParaRPr b="0" i="0" sz="1100" u="none" cap="none" strike="noStrike">
              <a:solidFill>
                <a:srgbClr val="000000"/>
              </a:solidFill>
              <a:latin typeface="Inter"/>
              <a:ea typeface="Inter"/>
              <a:cs typeface="Inter"/>
              <a:sym typeface="Inter"/>
            </a:endParaRPr>
          </a:p>
          <a:p>
            <a:pPr indent="0" lvl="0" marL="0" marR="0" rtl="0" algn="l">
              <a:lnSpc>
                <a:spcPct val="115000"/>
              </a:lnSpc>
              <a:spcBef>
                <a:spcPts val="0"/>
              </a:spcBef>
              <a:spcAft>
                <a:spcPts val="0"/>
              </a:spcAft>
              <a:buClr>
                <a:schemeClr val="dk1"/>
              </a:buClr>
              <a:buSzPts val="1100"/>
              <a:buFont typeface="Arial"/>
              <a:buNone/>
            </a:pPr>
            <a:r>
              <a:rPr b="1" i="0" lang="en-GB" sz="1100" u="none" cap="none" strike="noStrike">
                <a:solidFill>
                  <a:schemeClr val="dk1"/>
                </a:solidFill>
                <a:latin typeface="Inter"/>
                <a:ea typeface="Inter"/>
                <a:cs typeface="Inter"/>
                <a:sym typeface="Inter"/>
              </a:rPr>
              <a:t>General Responsibilities</a:t>
            </a:r>
            <a:endParaRPr b="0" i="0" sz="1100" u="none" cap="none" strike="noStrike">
              <a:solidFill>
                <a:schemeClr val="dk1"/>
              </a:solidFill>
              <a:latin typeface="Inter"/>
              <a:ea typeface="Inter"/>
              <a:cs typeface="Inter"/>
              <a:sym typeface="Inter"/>
            </a:endParaRPr>
          </a:p>
          <a:p>
            <a:pPr indent="-298450" lvl="0" marL="457200" marR="210820" rtl="0" algn="l">
              <a:lnSpc>
                <a:spcPct val="115000"/>
              </a:lnSpc>
              <a:spcBef>
                <a:spcPts val="285"/>
              </a:spcBef>
              <a:spcAft>
                <a:spcPts val="0"/>
              </a:spcAft>
              <a:buClr>
                <a:schemeClr val="dk1"/>
              </a:buClr>
              <a:buSzPts val="1100"/>
              <a:buFont typeface="Inter"/>
              <a:buChar char="●"/>
            </a:pPr>
            <a:r>
              <a:rPr b="0" i="0" lang="en-GB" sz="1100" u="none" cap="none" strike="noStrike">
                <a:solidFill>
                  <a:schemeClr val="dk1"/>
                </a:solidFill>
                <a:latin typeface="Inter"/>
                <a:ea typeface="Inter"/>
                <a:cs typeface="Inter"/>
                <a:sym typeface="Inter"/>
              </a:rPr>
              <a:t>To represent the organisation within local and regional networks of supporters and stakeholders.</a:t>
            </a:r>
            <a:endParaRPr b="0" i="0" sz="1100" u="none" cap="none" strike="noStrike">
              <a:solidFill>
                <a:schemeClr val="dk1"/>
              </a:solidFill>
              <a:latin typeface="Inter"/>
              <a:ea typeface="Inter"/>
              <a:cs typeface="Inter"/>
              <a:sym typeface="Inter"/>
            </a:endParaRPr>
          </a:p>
          <a:p>
            <a:pPr indent="-298450" lvl="0" marL="457200" marR="210820" rtl="0" algn="l">
              <a:lnSpc>
                <a:spcPct val="115000"/>
              </a:lnSpc>
              <a:spcBef>
                <a:spcPts val="285"/>
              </a:spcBef>
              <a:spcAft>
                <a:spcPts val="0"/>
              </a:spcAft>
              <a:buClr>
                <a:schemeClr val="dk1"/>
              </a:buClr>
              <a:buSzPts val="1100"/>
              <a:buFont typeface="Inter"/>
              <a:buChar char="●"/>
            </a:pPr>
            <a:r>
              <a:rPr b="0" i="0" lang="en-GB" sz="1100" u="none" cap="none" strike="noStrike">
                <a:solidFill>
                  <a:schemeClr val="dk1"/>
                </a:solidFill>
                <a:latin typeface="Inter"/>
                <a:ea typeface="Inter"/>
                <a:cs typeface="Inter"/>
                <a:sym typeface="Inter"/>
              </a:rPr>
              <a:t>To participate in regular team meetings and supervision meetings.</a:t>
            </a:r>
            <a:endParaRPr b="0" i="0" sz="1100" u="none" cap="none" strike="noStrike">
              <a:solidFill>
                <a:schemeClr val="dk1"/>
              </a:solidFill>
              <a:latin typeface="Inter"/>
              <a:ea typeface="Inter"/>
              <a:cs typeface="Inter"/>
              <a:sym typeface="Inter"/>
            </a:endParaRPr>
          </a:p>
          <a:p>
            <a:pPr indent="-298450" lvl="0" marL="457200" marR="210820" rtl="0" algn="l">
              <a:lnSpc>
                <a:spcPct val="115000"/>
              </a:lnSpc>
              <a:spcBef>
                <a:spcPts val="285"/>
              </a:spcBef>
              <a:spcAft>
                <a:spcPts val="0"/>
              </a:spcAft>
              <a:buClr>
                <a:schemeClr val="dk1"/>
              </a:buClr>
              <a:buSzPts val="1100"/>
              <a:buFont typeface="Inter"/>
              <a:buChar char="●"/>
            </a:pPr>
            <a:r>
              <a:rPr b="0" i="0" lang="en-GB" sz="1100" u="none" cap="none" strike="noStrike">
                <a:solidFill>
                  <a:schemeClr val="dk1"/>
                </a:solidFill>
                <a:latin typeface="Inter"/>
                <a:ea typeface="Inter"/>
                <a:cs typeface="Inter"/>
                <a:sym typeface="Inter"/>
              </a:rPr>
              <a:t>Attend ideas meetings and contribute to discussions about the future of PbC.</a:t>
            </a:r>
            <a:endParaRPr b="0" i="0" sz="1100" u="none" cap="none" strike="noStrike">
              <a:solidFill>
                <a:schemeClr val="dk1"/>
              </a:solidFill>
              <a:latin typeface="Inter"/>
              <a:ea typeface="Inter"/>
              <a:cs typeface="Inter"/>
              <a:sym typeface="Inter"/>
            </a:endParaRPr>
          </a:p>
          <a:p>
            <a:pPr indent="-298450" lvl="0" marL="457200" marR="210820" rtl="0" algn="l">
              <a:lnSpc>
                <a:spcPct val="115000"/>
              </a:lnSpc>
              <a:spcBef>
                <a:spcPts val="285"/>
              </a:spcBef>
              <a:spcAft>
                <a:spcPts val="0"/>
              </a:spcAft>
              <a:buClr>
                <a:schemeClr val="dk1"/>
              </a:buClr>
              <a:buSzPts val="1100"/>
              <a:buFont typeface="Inter"/>
              <a:buChar char="●"/>
            </a:pPr>
            <a:r>
              <a:rPr b="0" i="0" lang="en-GB" sz="1100" u="none" cap="none" strike="noStrike">
                <a:solidFill>
                  <a:schemeClr val="dk1"/>
                </a:solidFill>
                <a:latin typeface="Inter"/>
                <a:ea typeface="Inter"/>
                <a:cs typeface="Inter"/>
                <a:sym typeface="Inter"/>
              </a:rPr>
              <a:t>To identify personal development and training opportunities for self and team &amp; disseminate CDP &amp; training opportunities to PbC staff.</a:t>
            </a:r>
            <a:endParaRPr b="0" i="0" sz="1100" u="none" cap="none" strike="noStrike">
              <a:solidFill>
                <a:schemeClr val="dk1"/>
              </a:solidFill>
              <a:latin typeface="Inter"/>
              <a:ea typeface="Inter"/>
              <a:cs typeface="Inter"/>
              <a:sym typeface="Inter"/>
            </a:endParaRPr>
          </a:p>
          <a:p>
            <a:pPr indent="-298450" lvl="0" marL="457200" marR="210820" rtl="0" algn="l">
              <a:lnSpc>
                <a:spcPct val="115000"/>
              </a:lnSpc>
              <a:spcBef>
                <a:spcPts val="285"/>
              </a:spcBef>
              <a:spcAft>
                <a:spcPts val="0"/>
              </a:spcAft>
              <a:buClr>
                <a:schemeClr val="dk1"/>
              </a:buClr>
              <a:buSzPts val="1100"/>
              <a:buFont typeface="Inter"/>
              <a:buChar char="●"/>
            </a:pPr>
            <a:r>
              <a:rPr b="0" i="0" lang="en-GB" sz="1100" u="none" cap="none" strike="noStrike">
                <a:solidFill>
                  <a:schemeClr val="dk1"/>
                </a:solidFill>
                <a:latin typeface="Inter"/>
                <a:ea typeface="Inter"/>
                <a:cs typeface="Inter"/>
                <a:sym typeface="Inter"/>
              </a:rPr>
              <a:t>To contribute ideas that may support the ongoing development of the organisation.</a:t>
            </a:r>
            <a:endParaRPr b="0" i="0" sz="1100" u="none" cap="none" strike="noStrike">
              <a:solidFill>
                <a:schemeClr val="dk1"/>
              </a:solidFill>
              <a:latin typeface="Inter"/>
              <a:ea typeface="Inter"/>
              <a:cs typeface="Inter"/>
              <a:sym typeface="Inter"/>
            </a:endParaRPr>
          </a:p>
          <a:p>
            <a:pPr indent="-298450" lvl="0" marL="457200" marR="210820" rtl="0" algn="l">
              <a:lnSpc>
                <a:spcPct val="115000"/>
              </a:lnSpc>
              <a:spcBef>
                <a:spcPts val="285"/>
              </a:spcBef>
              <a:spcAft>
                <a:spcPts val="0"/>
              </a:spcAft>
              <a:buClr>
                <a:schemeClr val="dk1"/>
              </a:buClr>
              <a:buSzPts val="1100"/>
              <a:buFont typeface="Inter"/>
              <a:buChar char="●"/>
            </a:pPr>
            <a:r>
              <a:rPr b="0" i="0" lang="en-GB" sz="1100" u="none" cap="none" strike="noStrike">
                <a:solidFill>
                  <a:schemeClr val="dk1"/>
                </a:solidFill>
                <a:latin typeface="Inter"/>
                <a:ea typeface="Inter"/>
                <a:cs typeface="Inter"/>
                <a:sym typeface="Inter"/>
              </a:rPr>
              <a:t>To contribute to the programming and administration of bespoke commissioned services.</a:t>
            </a:r>
            <a:endParaRPr b="0" i="0" sz="1100" u="none" cap="none" strike="noStrike">
              <a:solidFill>
                <a:schemeClr val="dk1"/>
              </a:solidFill>
              <a:latin typeface="Inter"/>
              <a:ea typeface="Inter"/>
              <a:cs typeface="Inter"/>
              <a:sym typeface="Inter"/>
            </a:endParaRPr>
          </a:p>
          <a:p>
            <a:pPr indent="-298450" lvl="0" marL="457200" marR="210820" rtl="0" algn="l">
              <a:lnSpc>
                <a:spcPct val="115000"/>
              </a:lnSpc>
              <a:spcBef>
                <a:spcPts val="285"/>
              </a:spcBef>
              <a:spcAft>
                <a:spcPts val="0"/>
              </a:spcAft>
              <a:buClr>
                <a:schemeClr val="dk1"/>
              </a:buClr>
              <a:buSzPts val="1100"/>
              <a:buFont typeface="Inter"/>
              <a:buChar char="●"/>
            </a:pPr>
            <a:r>
              <a:rPr b="0" i="0" lang="en-GB" sz="1100" u="none" cap="none" strike="noStrike">
                <a:solidFill>
                  <a:schemeClr val="dk1"/>
                </a:solidFill>
                <a:latin typeface="Inter"/>
                <a:ea typeface="Inter"/>
                <a:cs typeface="Inter"/>
                <a:sym typeface="Inter"/>
              </a:rPr>
              <a:t>To ensure confidentiality within the organisation at all times.</a:t>
            </a:r>
            <a:endParaRPr b="0" i="0" sz="1100" u="none" cap="none" strike="noStrike">
              <a:solidFill>
                <a:schemeClr val="dk1"/>
              </a:solidFill>
              <a:latin typeface="Inter"/>
              <a:ea typeface="Inter"/>
              <a:cs typeface="Inter"/>
              <a:sym typeface="Inter"/>
            </a:endParaRPr>
          </a:p>
          <a:p>
            <a:pPr indent="-298450" lvl="0" marL="457200" marR="210820" rtl="0" algn="l">
              <a:lnSpc>
                <a:spcPct val="115000"/>
              </a:lnSpc>
              <a:spcBef>
                <a:spcPts val="285"/>
              </a:spcBef>
              <a:spcAft>
                <a:spcPts val="0"/>
              </a:spcAft>
              <a:buClr>
                <a:schemeClr val="dk1"/>
              </a:buClr>
              <a:buSzPts val="1100"/>
              <a:buFont typeface="Inter"/>
              <a:buChar char="●"/>
            </a:pPr>
            <a:r>
              <a:rPr b="0" i="0" lang="en-GB" sz="1100" u="none" cap="none" strike="noStrike">
                <a:solidFill>
                  <a:schemeClr val="dk1"/>
                </a:solidFill>
                <a:latin typeface="Inter"/>
                <a:ea typeface="Inter"/>
                <a:cs typeface="Inter"/>
                <a:sym typeface="Inter"/>
              </a:rPr>
              <a:t>To participate in activities which fall outside of normal working hours as required, e.g. Training, Staff Meetings, Recruitment/Engagement events, fundraising events, etc. </a:t>
            </a:r>
            <a:endParaRPr b="0" i="0" sz="1100" u="none" cap="none" strike="noStrike">
              <a:solidFill>
                <a:schemeClr val="dk1"/>
              </a:solidFill>
              <a:latin typeface="Inter"/>
              <a:ea typeface="Inter"/>
              <a:cs typeface="Inter"/>
              <a:sym typeface="Inter"/>
            </a:endParaRPr>
          </a:p>
          <a:p>
            <a:pPr indent="-298450" lvl="0" marL="457200" marR="210820" rtl="0" algn="l">
              <a:lnSpc>
                <a:spcPct val="115000"/>
              </a:lnSpc>
              <a:spcBef>
                <a:spcPts val="285"/>
              </a:spcBef>
              <a:spcAft>
                <a:spcPts val="0"/>
              </a:spcAft>
              <a:buClr>
                <a:schemeClr val="dk1"/>
              </a:buClr>
              <a:buSzPts val="1100"/>
              <a:buFont typeface="Inter"/>
              <a:buChar char="●"/>
            </a:pPr>
            <a:r>
              <a:rPr b="0" i="0" lang="en-GB" sz="1100" u="none" cap="none" strike="noStrike">
                <a:solidFill>
                  <a:schemeClr val="dk1"/>
                </a:solidFill>
                <a:latin typeface="Inter"/>
                <a:ea typeface="Inter"/>
                <a:cs typeface="Inter"/>
                <a:sym typeface="Inter"/>
              </a:rPr>
              <a:t>To undertake such other duties and responsibilities of an equivalent nature as may be determined from time to time by SLT.</a:t>
            </a:r>
            <a:endParaRPr b="0" i="0" sz="1100" u="none" cap="none" strike="noStrike">
              <a:solidFill>
                <a:schemeClr val="dk1"/>
              </a:solidFill>
              <a:latin typeface="Inter"/>
              <a:ea typeface="Inter"/>
              <a:cs typeface="Inter"/>
              <a:sym typeface="Inter"/>
            </a:endParaRPr>
          </a:p>
          <a:p>
            <a:pPr indent="0" lvl="0" marL="0" marR="210820" rtl="0" algn="l">
              <a:lnSpc>
                <a:spcPct val="115000"/>
              </a:lnSpc>
              <a:spcBef>
                <a:spcPts val="285"/>
              </a:spcBef>
              <a:spcAft>
                <a:spcPts val="0"/>
              </a:spcAft>
              <a:buClr>
                <a:srgbClr val="000000"/>
              </a:buClr>
              <a:buSzPts val="1100"/>
              <a:buFont typeface="Arial"/>
              <a:buNone/>
            </a:pPr>
            <a:r>
              <a:t/>
            </a:r>
            <a:endParaRPr b="0" i="0" sz="1100" u="none" cap="none" strike="noStrike">
              <a:solidFill>
                <a:schemeClr val="dk1"/>
              </a:solidFill>
              <a:latin typeface="Inter"/>
              <a:ea typeface="Inter"/>
              <a:cs typeface="Inter"/>
              <a:sym typeface="Inter"/>
            </a:endParaRPr>
          </a:p>
          <a:p>
            <a:pPr indent="0" lvl="0" marL="0" marR="210820" rtl="0" algn="l">
              <a:lnSpc>
                <a:spcPct val="115000"/>
              </a:lnSpc>
              <a:spcBef>
                <a:spcPts val="285"/>
              </a:spcBef>
              <a:spcAft>
                <a:spcPts val="0"/>
              </a:spcAft>
              <a:buClr>
                <a:srgbClr val="000000"/>
              </a:buClr>
              <a:buSzPts val="1100"/>
              <a:buFont typeface="Arial"/>
              <a:buNone/>
            </a:pPr>
            <a:r>
              <a:rPr b="1" i="0" lang="en-GB" sz="1100" u="none" cap="none" strike="noStrike">
                <a:solidFill>
                  <a:schemeClr val="dk1"/>
                </a:solidFill>
                <a:latin typeface="Inter"/>
                <a:ea typeface="Inter"/>
                <a:cs typeface="Inter"/>
                <a:sym typeface="Inter"/>
              </a:rPr>
              <a:t>Equal Opportunities and Safeguarding</a:t>
            </a:r>
            <a:endParaRPr b="1" i="0" sz="1100" u="none" cap="none" strike="noStrike">
              <a:solidFill>
                <a:schemeClr val="dk1"/>
              </a:solidFill>
              <a:latin typeface="Inter"/>
              <a:ea typeface="Inter"/>
              <a:cs typeface="Inter"/>
              <a:sym typeface="Inter"/>
            </a:endParaRPr>
          </a:p>
          <a:p>
            <a:pPr indent="-298450" lvl="0" marL="457200" marR="210820" rtl="0" algn="l">
              <a:lnSpc>
                <a:spcPct val="115000"/>
              </a:lnSpc>
              <a:spcBef>
                <a:spcPts val="285"/>
              </a:spcBef>
              <a:spcAft>
                <a:spcPts val="0"/>
              </a:spcAft>
              <a:buClr>
                <a:schemeClr val="dk1"/>
              </a:buClr>
              <a:buSzPts val="1100"/>
              <a:buFont typeface="Inter"/>
              <a:buChar char="●"/>
            </a:pPr>
            <a:r>
              <a:rPr b="0" i="0" lang="en-GB" sz="1100" u="none" cap="none" strike="noStrike">
                <a:solidFill>
                  <a:schemeClr val="dk1"/>
                </a:solidFill>
                <a:latin typeface="Inter"/>
                <a:ea typeface="Inter"/>
                <a:cs typeface="Inter"/>
                <a:sym typeface="Inter"/>
              </a:rPr>
              <a:t>To work within the organisation's safeguarding and equal opportunities policies to ensure allocated staff and practitioners line managed by the role work within the organisation's safeguarding and equal opportunities policies.</a:t>
            </a:r>
            <a:endParaRPr b="0" i="0" sz="1100" u="none" cap="none" strike="noStrike">
              <a:solidFill>
                <a:schemeClr val="dk1"/>
              </a:solidFill>
              <a:latin typeface="Inter"/>
              <a:ea typeface="Inter"/>
              <a:cs typeface="Inter"/>
              <a:sym typeface="Inter"/>
            </a:endParaRPr>
          </a:p>
          <a:p>
            <a:pPr indent="-298450" lvl="0" marL="457200" marR="210820" rtl="0" algn="l">
              <a:lnSpc>
                <a:spcPct val="115000"/>
              </a:lnSpc>
              <a:spcBef>
                <a:spcPts val="285"/>
              </a:spcBef>
              <a:spcAft>
                <a:spcPts val="0"/>
              </a:spcAft>
              <a:buClr>
                <a:schemeClr val="dk1"/>
              </a:buClr>
              <a:buSzPts val="1100"/>
              <a:buFont typeface="Inter"/>
              <a:buChar char="●"/>
            </a:pPr>
            <a:r>
              <a:rPr b="0" i="0" lang="en-GB" sz="1100" u="none" cap="none" strike="noStrike">
                <a:solidFill>
                  <a:schemeClr val="dk1"/>
                </a:solidFill>
                <a:latin typeface="Inter"/>
                <a:ea typeface="Inter"/>
                <a:cs typeface="Inter"/>
                <a:sym typeface="Inter"/>
              </a:rPr>
              <a:t>To undertake relevant risk assessments before undertaking events/projects/activities for which the role has direct responsibility.</a:t>
            </a:r>
            <a:endParaRPr b="0" i="0" sz="1100" u="none" cap="none" strike="noStrike">
              <a:solidFill>
                <a:schemeClr val="dk1"/>
              </a:solidFill>
              <a:latin typeface="Inter"/>
              <a:ea typeface="Inter"/>
              <a:cs typeface="Inter"/>
              <a:sym typeface="Inter"/>
            </a:endParaRPr>
          </a:p>
        </p:txBody>
      </p:sp>
      <p:sp>
        <p:nvSpPr>
          <p:cNvPr id="243" name="Google Shape;243;p11"/>
          <p:cNvSpPr txBox="1"/>
          <p:nvPr/>
        </p:nvSpPr>
        <p:spPr>
          <a:xfrm>
            <a:off x="256353" y="159535"/>
            <a:ext cx="6601500" cy="614400"/>
          </a:xfrm>
          <a:prstGeom prst="rect">
            <a:avLst/>
          </a:prstGeom>
          <a:noFill/>
          <a:ln>
            <a:noFill/>
          </a:ln>
        </p:spPr>
        <p:txBody>
          <a:bodyPr anchorCtr="0" anchor="t" bIns="0" lIns="0" spcFirstLastPara="1" rIns="0" wrap="square" tIns="7500">
            <a:spAutoFit/>
          </a:bodyPr>
          <a:lstStyle/>
          <a:p>
            <a:pPr indent="0" lvl="0" marL="6257" marR="0" rtl="0" algn="l">
              <a:lnSpc>
                <a:spcPct val="100000"/>
              </a:lnSpc>
              <a:spcBef>
                <a:spcPts val="0"/>
              </a:spcBef>
              <a:spcAft>
                <a:spcPts val="0"/>
              </a:spcAft>
              <a:buClr>
                <a:srgbClr val="000000"/>
              </a:buClr>
              <a:buSzPts val="3941"/>
              <a:buFont typeface="Arial"/>
              <a:buNone/>
            </a:pPr>
            <a:r>
              <a:rPr b="1" i="0" lang="en-GB" sz="3941" u="none" cap="none" strike="noStrike">
                <a:solidFill>
                  <a:srgbClr val="1D2041"/>
                </a:solidFill>
                <a:latin typeface="Big Shoulders Black"/>
                <a:ea typeface="Big Shoulders Black"/>
                <a:cs typeface="Big Shoulders Black"/>
                <a:sym typeface="Big Shoulders Black"/>
              </a:rPr>
              <a:t>DUTIES &amp; RESPONSIBILITIES</a:t>
            </a:r>
            <a:endParaRPr b="1" i="0" sz="3941" u="none" cap="none" strike="noStrike">
              <a:solidFill>
                <a:schemeClr val="lt1"/>
              </a:solidFill>
              <a:latin typeface="Big Shoulders Black"/>
              <a:ea typeface="Big Shoulders Black"/>
              <a:cs typeface="Big Shoulders Black"/>
              <a:sym typeface="Big Shoulders Black"/>
            </a:endParaRPr>
          </a:p>
        </p:txBody>
      </p:sp>
      <p:pic>
        <p:nvPicPr>
          <p:cNvPr id="244" name="Google Shape;244;p11"/>
          <p:cNvPicPr preferRelativeResize="0"/>
          <p:nvPr/>
        </p:nvPicPr>
        <p:blipFill rotWithShape="1">
          <a:blip r:embed="rId4">
            <a:alphaModFix/>
          </a:blip>
          <a:srcRect b="0" l="0" r="0" t="0"/>
          <a:stretch/>
        </p:blipFill>
        <p:spPr>
          <a:xfrm>
            <a:off x="7010400" y="-152400"/>
            <a:ext cx="6059202" cy="5351882"/>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8" name="Shape 248"/>
        <p:cNvGrpSpPr/>
        <p:nvPr/>
      </p:nvGrpSpPr>
      <p:grpSpPr>
        <a:xfrm>
          <a:off x="0" y="0"/>
          <a:ext cx="0" cy="0"/>
          <a:chOff x="0" y="0"/>
          <a:chExt cx="0" cy="0"/>
        </a:xfrm>
      </p:grpSpPr>
      <p:sp>
        <p:nvSpPr>
          <p:cNvPr id="249" name="Google Shape;249;p12"/>
          <p:cNvSpPr txBox="1"/>
          <p:nvPr/>
        </p:nvSpPr>
        <p:spPr>
          <a:xfrm rot="720000">
            <a:off x="708898" y="5726031"/>
            <a:ext cx="76157" cy="64120"/>
          </a:xfrm>
          <a:prstGeom prst="rect">
            <a:avLst/>
          </a:prstGeom>
          <a:noFill/>
          <a:ln>
            <a:noFill/>
          </a:ln>
        </p:spPr>
        <p:txBody>
          <a:bodyPr anchorCtr="0" anchor="t" bIns="0" lIns="0" spcFirstLastPara="1" rIns="0" wrap="square" tIns="0">
            <a:spAutoFit/>
          </a:bodyPr>
          <a:lstStyle/>
          <a:p>
            <a:pPr indent="0" lvl="0" marL="0" marR="0" rtl="0" algn="l">
              <a:lnSpc>
                <a:spcPct val="102141"/>
              </a:lnSpc>
              <a:spcBef>
                <a:spcPts val="0"/>
              </a:spcBef>
              <a:spcAft>
                <a:spcPts val="0"/>
              </a:spcAft>
              <a:buClr>
                <a:srgbClr val="000000"/>
              </a:buClr>
              <a:buSzPts val="467"/>
              <a:buFont typeface="Arial"/>
              <a:buNone/>
            </a:pPr>
            <a:r>
              <a:rPr b="1" i="0" lang="en-GB" sz="467" u="none" cap="none" strike="noStrike">
                <a:solidFill>
                  <a:srgbClr val="FFFFFF"/>
                </a:solidFill>
                <a:latin typeface="Big Shoulders SemiBold"/>
                <a:ea typeface="Big Shoulders SemiBold"/>
                <a:cs typeface="Big Shoulders SemiBold"/>
                <a:sym typeface="Big Shoulders SemiBold"/>
              </a:rPr>
              <a:t>by</a:t>
            </a:r>
            <a:endParaRPr b="0" i="0" sz="467" u="none" cap="none" strike="noStrike">
              <a:solidFill>
                <a:srgbClr val="000000"/>
              </a:solidFill>
              <a:latin typeface="Big Shoulders SemiBold"/>
              <a:ea typeface="Big Shoulders SemiBold"/>
              <a:cs typeface="Big Shoulders SemiBold"/>
              <a:sym typeface="Big Shoulders SemiBold"/>
            </a:endParaRPr>
          </a:p>
        </p:txBody>
      </p:sp>
      <p:pic>
        <p:nvPicPr>
          <p:cNvPr id="250" name="Google Shape;250;p12"/>
          <p:cNvPicPr preferRelativeResize="0"/>
          <p:nvPr/>
        </p:nvPicPr>
        <p:blipFill rotWithShape="1">
          <a:blip r:embed="rId3">
            <a:alphaModFix/>
          </a:blip>
          <a:srcRect b="0" l="0" r="0" t="0"/>
          <a:stretch/>
        </p:blipFill>
        <p:spPr>
          <a:xfrm>
            <a:off x="6781800" y="5291"/>
            <a:ext cx="4277879" cy="6847418"/>
          </a:xfrm>
          <a:prstGeom prst="rect">
            <a:avLst/>
          </a:prstGeom>
          <a:noFill/>
          <a:ln>
            <a:noFill/>
          </a:ln>
        </p:spPr>
      </p:pic>
      <p:sp>
        <p:nvSpPr>
          <p:cNvPr id="251" name="Google Shape;251;p12"/>
          <p:cNvSpPr txBox="1"/>
          <p:nvPr/>
        </p:nvSpPr>
        <p:spPr>
          <a:xfrm>
            <a:off x="7215978" y="6511145"/>
            <a:ext cx="2450530" cy="96925"/>
          </a:xfrm>
          <a:prstGeom prst="rect">
            <a:avLst/>
          </a:prstGeom>
          <a:noFill/>
          <a:ln>
            <a:noFill/>
          </a:ln>
        </p:spPr>
        <p:txBody>
          <a:bodyPr anchorCtr="0" anchor="t" bIns="0" lIns="0" spcFirstLastPara="1" rIns="0" wrap="square" tIns="5925">
            <a:spAutoFit/>
          </a:bodyPr>
          <a:lstStyle/>
          <a:p>
            <a:pPr indent="0" lvl="0" marL="6257" marR="0" rtl="0" algn="l">
              <a:lnSpc>
                <a:spcPct val="100000"/>
              </a:lnSpc>
              <a:spcBef>
                <a:spcPts val="0"/>
              </a:spcBef>
              <a:spcAft>
                <a:spcPts val="0"/>
              </a:spcAft>
              <a:buClr>
                <a:srgbClr val="000000"/>
              </a:buClr>
              <a:buSzPts val="591"/>
              <a:buFont typeface="Arial"/>
              <a:buNone/>
            </a:pPr>
            <a:r>
              <a:rPr b="1" i="0" lang="en-GB" sz="591" u="none" cap="none" strike="noStrike">
                <a:solidFill>
                  <a:schemeClr val="lt1"/>
                </a:solidFill>
                <a:latin typeface="Inter"/>
                <a:ea typeface="Inter"/>
                <a:cs typeface="Inter"/>
                <a:sym typeface="Inter"/>
              </a:rPr>
              <a:t>Powered by CAN </a:t>
            </a:r>
            <a:r>
              <a:rPr b="0" i="0" lang="en-GB" sz="591" u="none" cap="none" strike="noStrike">
                <a:solidFill>
                  <a:schemeClr val="lt1"/>
                </a:solidFill>
                <a:latin typeface="Inter"/>
                <a:ea typeface="Inter"/>
                <a:cs typeface="Inter"/>
                <a:sym typeface="Inter"/>
              </a:rPr>
              <a:t>– Recruitment Pack| </a:t>
            </a:r>
            <a:r>
              <a:rPr b="1" i="0" lang="en-GB" sz="591" u="sng" cap="none" strike="noStrike">
                <a:solidFill>
                  <a:schemeClr val="lt1"/>
                </a:solidFill>
                <a:latin typeface="Inter"/>
                <a:ea typeface="Inter"/>
                <a:cs typeface="Inter"/>
                <a:sym typeface="Inter"/>
                <a:hlinkClick r:id="rId4">
                  <a:extLst>
                    <a:ext uri="{A12FA001-AC4F-418D-AE19-62706E023703}">
                      <ahyp:hlinkClr val="tx"/>
                    </a:ext>
                  </a:extLst>
                </a:hlinkClick>
              </a:rPr>
              <a:t>www.poweredbycan.org</a:t>
            </a:r>
            <a:endParaRPr b="0" i="0" sz="591" u="none" cap="none" strike="noStrike">
              <a:solidFill>
                <a:schemeClr val="lt1"/>
              </a:solidFill>
              <a:latin typeface="Inter"/>
              <a:ea typeface="Inter"/>
              <a:cs typeface="Inter"/>
              <a:sym typeface="Inter"/>
            </a:endParaRPr>
          </a:p>
        </p:txBody>
      </p:sp>
      <p:sp>
        <p:nvSpPr>
          <p:cNvPr id="252" name="Google Shape;252;p12"/>
          <p:cNvSpPr txBox="1"/>
          <p:nvPr>
            <p:ph type="title"/>
          </p:nvPr>
        </p:nvSpPr>
        <p:spPr>
          <a:xfrm>
            <a:off x="-381000" y="1084183"/>
            <a:ext cx="5181600" cy="614400"/>
          </a:xfrm>
          <a:prstGeom prst="rect">
            <a:avLst/>
          </a:prstGeom>
          <a:noFill/>
          <a:ln>
            <a:noFill/>
          </a:ln>
        </p:spPr>
        <p:txBody>
          <a:bodyPr anchorCtr="0" anchor="t" bIns="0" lIns="0" spcFirstLastPara="1" rIns="0" wrap="square" tIns="7500">
            <a:spAutoFit/>
          </a:bodyPr>
          <a:lstStyle/>
          <a:p>
            <a:pPr indent="0" lvl="0" marL="6257" rtl="0" algn="ctr">
              <a:lnSpc>
                <a:spcPct val="100000"/>
              </a:lnSpc>
              <a:spcBef>
                <a:spcPts val="0"/>
              </a:spcBef>
              <a:spcAft>
                <a:spcPts val="0"/>
              </a:spcAft>
              <a:buSzPts val="1400"/>
              <a:buNone/>
            </a:pPr>
            <a:r>
              <a:rPr lang="en-GB" sz="3941">
                <a:solidFill>
                  <a:srgbClr val="1D2041"/>
                </a:solidFill>
              </a:rPr>
              <a:t>PERSON SPECIFICATION </a:t>
            </a:r>
            <a:endParaRPr sz="3941"/>
          </a:p>
        </p:txBody>
      </p:sp>
      <p:sp>
        <p:nvSpPr>
          <p:cNvPr id="253" name="Google Shape;253;p12"/>
          <p:cNvSpPr txBox="1"/>
          <p:nvPr/>
        </p:nvSpPr>
        <p:spPr>
          <a:xfrm>
            <a:off x="8" y="1698575"/>
            <a:ext cx="6934200" cy="33516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100"/>
              <a:buFont typeface="Arial"/>
              <a:buNone/>
            </a:pPr>
            <a:r>
              <a:t/>
            </a:r>
            <a:endParaRPr b="0" i="0" sz="1100" u="none" cap="none" strike="noStrike">
              <a:solidFill>
                <a:srgbClr val="000000"/>
              </a:solidFill>
              <a:latin typeface="Inter"/>
              <a:ea typeface="Inter"/>
              <a:cs typeface="Inter"/>
              <a:sym typeface="Inter"/>
            </a:endParaRPr>
          </a:p>
          <a:p>
            <a:pPr indent="0" lvl="0" marL="0" marR="0" rtl="0" algn="l">
              <a:lnSpc>
                <a:spcPct val="115000"/>
              </a:lnSpc>
              <a:spcBef>
                <a:spcPts val="0"/>
              </a:spcBef>
              <a:spcAft>
                <a:spcPts val="0"/>
              </a:spcAft>
              <a:buClr>
                <a:schemeClr val="dk1"/>
              </a:buClr>
              <a:buSzPts val="1100"/>
              <a:buFont typeface="Arial"/>
              <a:buNone/>
            </a:pPr>
            <a:r>
              <a:rPr b="1" i="0" lang="en-GB" sz="1100" u="none" cap="none" strike="noStrike">
                <a:solidFill>
                  <a:schemeClr val="dk1"/>
                </a:solidFill>
                <a:latin typeface="Inter"/>
                <a:ea typeface="Inter"/>
                <a:cs typeface="Inter"/>
                <a:sym typeface="Inter"/>
              </a:rPr>
              <a:t>Essential</a:t>
            </a:r>
            <a:endParaRPr b="1" i="0" sz="1100" u="none" cap="none" strike="noStrike">
              <a:solidFill>
                <a:schemeClr val="dk1"/>
              </a:solidFill>
              <a:latin typeface="Inter"/>
              <a:ea typeface="Inter"/>
              <a:cs typeface="Inter"/>
              <a:sym typeface="Inter"/>
            </a:endParaRPr>
          </a:p>
          <a:p>
            <a:pPr indent="-298450" lvl="0" marL="457200" marR="0" rtl="0" algn="l">
              <a:lnSpc>
                <a:spcPct val="115000"/>
              </a:lnSpc>
              <a:spcBef>
                <a:spcPts val="0"/>
              </a:spcBef>
              <a:spcAft>
                <a:spcPts val="0"/>
              </a:spcAft>
              <a:buClr>
                <a:schemeClr val="dk1"/>
              </a:buClr>
              <a:buSzPts val="1100"/>
              <a:buFont typeface="Inter"/>
              <a:buChar char="●"/>
            </a:pPr>
            <a:r>
              <a:rPr b="0" i="0" lang="en-GB" sz="1100" u="none" cap="none" strike="noStrike">
                <a:solidFill>
                  <a:schemeClr val="dk1"/>
                </a:solidFill>
                <a:latin typeface="Inter"/>
                <a:ea typeface="Inter"/>
                <a:cs typeface="Inter"/>
                <a:sym typeface="Inter"/>
              </a:rPr>
              <a:t>A minimum of 3-5 years in a similar role in the Cultural, Creative, Education and Youth sectors.</a:t>
            </a:r>
            <a:endParaRPr b="0" i="0" sz="1100" u="none" cap="none" strike="noStrike">
              <a:solidFill>
                <a:schemeClr val="dk1"/>
              </a:solidFill>
              <a:latin typeface="Inter"/>
              <a:ea typeface="Inter"/>
              <a:cs typeface="Inter"/>
              <a:sym typeface="Inter"/>
            </a:endParaRPr>
          </a:p>
          <a:p>
            <a:pPr indent="-298450" lvl="0" marL="457200" marR="0" rtl="0" algn="l">
              <a:lnSpc>
                <a:spcPct val="115000"/>
              </a:lnSpc>
              <a:spcBef>
                <a:spcPts val="0"/>
              </a:spcBef>
              <a:spcAft>
                <a:spcPts val="0"/>
              </a:spcAft>
              <a:buClr>
                <a:schemeClr val="dk1"/>
              </a:buClr>
              <a:buSzPts val="1100"/>
              <a:buFont typeface="Inter"/>
              <a:buChar char="●"/>
            </a:pPr>
            <a:r>
              <a:rPr b="0" i="0" lang="en-GB" sz="1100" u="none" cap="none" strike="noStrike">
                <a:solidFill>
                  <a:schemeClr val="dk1"/>
                </a:solidFill>
                <a:latin typeface="Inter"/>
                <a:ea typeface="Inter"/>
                <a:cs typeface="Inter"/>
                <a:sym typeface="Inter"/>
              </a:rPr>
              <a:t>A keen and active interest in the vision and purpose of PbC, with a working knowledge of Black Country and surrounding areas (including knowledge of marginalised communities).</a:t>
            </a:r>
            <a:endParaRPr b="0" i="0" sz="1100" u="none" cap="none" strike="noStrike">
              <a:solidFill>
                <a:schemeClr val="dk1"/>
              </a:solidFill>
              <a:latin typeface="Inter"/>
              <a:ea typeface="Inter"/>
              <a:cs typeface="Inter"/>
              <a:sym typeface="Inter"/>
            </a:endParaRPr>
          </a:p>
          <a:p>
            <a:pPr indent="-298450" lvl="0" marL="457200" marR="0" rtl="0" algn="l">
              <a:lnSpc>
                <a:spcPct val="115000"/>
              </a:lnSpc>
              <a:spcBef>
                <a:spcPts val="0"/>
              </a:spcBef>
              <a:spcAft>
                <a:spcPts val="0"/>
              </a:spcAft>
              <a:buClr>
                <a:schemeClr val="dk1"/>
              </a:buClr>
              <a:buSzPts val="1100"/>
              <a:buFont typeface="Inter"/>
              <a:buChar char="●"/>
            </a:pPr>
            <a:r>
              <a:rPr b="0" i="0" lang="en-GB" sz="1100" u="none" cap="none" strike="noStrike">
                <a:solidFill>
                  <a:schemeClr val="dk1"/>
                </a:solidFill>
                <a:latin typeface="Inter"/>
                <a:ea typeface="Inter"/>
                <a:cs typeface="Inter"/>
                <a:sym typeface="Inter"/>
              </a:rPr>
              <a:t>To respond to new challenges with agility and a proactive approach with an understanding of equal opportunities and cultural diversity issues in the delivery of our services, both internally and externally. </a:t>
            </a:r>
            <a:endParaRPr b="0" i="0" sz="1100" u="none" cap="none" strike="noStrike">
              <a:solidFill>
                <a:schemeClr val="dk1"/>
              </a:solidFill>
              <a:latin typeface="Inter"/>
              <a:ea typeface="Inter"/>
              <a:cs typeface="Inter"/>
              <a:sym typeface="Inter"/>
            </a:endParaRPr>
          </a:p>
          <a:p>
            <a:pPr indent="-298450" lvl="0" marL="457200" marR="0" rtl="0" algn="l">
              <a:lnSpc>
                <a:spcPct val="115000"/>
              </a:lnSpc>
              <a:spcBef>
                <a:spcPts val="0"/>
              </a:spcBef>
              <a:spcAft>
                <a:spcPts val="0"/>
              </a:spcAft>
              <a:buClr>
                <a:schemeClr val="dk1"/>
              </a:buClr>
              <a:buSzPts val="1100"/>
              <a:buFont typeface="Inter"/>
              <a:buChar char="●"/>
            </a:pPr>
            <a:r>
              <a:rPr b="0" i="0" lang="en-GB" sz="1100" u="none" cap="none" strike="noStrike">
                <a:solidFill>
                  <a:schemeClr val="dk1"/>
                </a:solidFill>
                <a:latin typeface="Inter"/>
                <a:ea typeface="Inter"/>
                <a:cs typeface="Inter"/>
                <a:sym typeface="Inter"/>
              </a:rPr>
              <a:t>To have an awareness of ACE’s Let’s Create and Investment Principles and Outcomes.</a:t>
            </a:r>
            <a:endParaRPr b="0" i="0" sz="1100" u="none" cap="none" strike="noStrike">
              <a:solidFill>
                <a:schemeClr val="dk1"/>
              </a:solidFill>
              <a:latin typeface="Inter"/>
              <a:ea typeface="Inter"/>
              <a:cs typeface="Inter"/>
              <a:sym typeface="Inter"/>
            </a:endParaRPr>
          </a:p>
          <a:p>
            <a:pPr indent="-298450" lvl="0" marL="457200" marR="0" rtl="0" algn="l">
              <a:lnSpc>
                <a:spcPct val="115000"/>
              </a:lnSpc>
              <a:spcBef>
                <a:spcPts val="0"/>
              </a:spcBef>
              <a:spcAft>
                <a:spcPts val="0"/>
              </a:spcAft>
              <a:buClr>
                <a:schemeClr val="dk1"/>
              </a:buClr>
              <a:buSzPts val="1100"/>
              <a:buFont typeface="Inter"/>
              <a:buChar char="●"/>
            </a:pPr>
            <a:r>
              <a:rPr b="0" i="0" lang="en-GB" sz="1100" u="none" cap="none" strike="noStrike">
                <a:solidFill>
                  <a:schemeClr val="dk1"/>
                </a:solidFill>
                <a:latin typeface="Inter"/>
                <a:ea typeface="Inter"/>
                <a:cs typeface="Inter"/>
                <a:sym typeface="Inter"/>
              </a:rPr>
              <a:t>A positive attitude with a high level of self-motivation and ability to work on your own initiative. </a:t>
            </a:r>
            <a:endParaRPr b="0" i="0" sz="1100" u="none" cap="none" strike="noStrike">
              <a:solidFill>
                <a:schemeClr val="dk1"/>
              </a:solidFill>
              <a:latin typeface="Inter"/>
              <a:ea typeface="Inter"/>
              <a:cs typeface="Inter"/>
              <a:sym typeface="Inter"/>
            </a:endParaRPr>
          </a:p>
          <a:p>
            <a:pPr indent="-298450" lvl="0" marL="457200" marR="0" rtl="0" algn="l">
              <a:lnSpc>
                <a:spcPct val="115000"/>
              </a:lnSpc>
              <a:spcBef>
                <a:spcPts val="0"/>
              </a:spcBef>
              <a:spcAft>
                <a:spcPts val="0"/>
              </a:spcAft>
              <a:buClr>
                <a:schemeClr val="dk1"/>
              </a:buClr>
              <a:buSzPts val="1100"/>
              <a:buFont typeface="Inter"/>
              <a:buChar char="●"/>
            </a:pPr>
            <a:r>
              <a:rPr b="0" i="0" lang="en-GB" sz="1100" u="none" cap="none" strike="noStrike">
                <a:solidFill>
                  <a:schemeClr val="dk1"/>
                </a:solidFill>
                <a:latin typeface="Inter"/>
                <a:ea typeface="Inter"/>
                <a:cs typeface="Inter"/>
                <a:sym typeface="Inter"/>
              </a:rPr>
              <a:t>Working knowledge of relevant software packages (Microsoft Office Suite, Google).</a:t>
            </a:r>
            <a:endParaRPr b="0" i="0" sz="1100" u="none" cap="none" strike="noStrike">
              <a:solidFill>
                <a:schemeClr val="dk1"/>
              </a:solidFill>
              <a:latin typeface="Inter"/>
              <a:ea typeface="Inter"/>
              <a:cs typeface="Inter"/>
              <a:sym typeface="Inter"/>
            </a:endParaRPr>
          </a:p>
          <a:p>
            <a:pPr indent="-298450" lvl="0" marL="457200" marR="0" rtl="0" algn="l">
              <a:lnSpc>
                <a:spcPct val="115000"/>
              </a:lnSpc>
              <a:spcBef>
                <a:spcPts val="0"/>
              </a:spcBef>
              <a:spcAft>
                <a:spcPts val="0"/>
              </a:spcAft>
              <a:buClr>
                <a:schemeClr val="dk1"/>
              </a:buClr>
              <a:buSzPts val="1100"/>
              <a:buFont typeface="Inter"/>
              <a:buChar char="●"/>
            </a:pPr>
            <a:r>
              <a:rPr b="0" i="0" lang="en-GB" sz="1100" u="none" cap="none" strike="noStrike">
                <a:solidFill>
                  <a:schemeClr val="dk1"/>
                </a:solidFill>
                <a:latin typeface="Inter"/>
                <a:ea typeface="Inter"/>
                <a:cs typeface="Inter"/>
                <a:sym typeface="Inter"/>
              </a:rPr>
              <a:t>Knowledge of arts, cultural, education and community sectors. </a:t>
            </a:r>
            <a:endParaRPr b="0" i="0" sz="1100" u="none" cap="none" strike="noStrike">
              <a:solidFill>
                <a:schemeClr val="dk1"/>
              </a:solidFill>
              <a:latin typeface="Inter"/>
              <a:ea typeface="Inter"/>
              <a:cs typeface="Inter"/>
              <a:sym typeface="Inter"/>
            </a:endParaRPr>
          </a:p>
          <a:p>
            <a:pPr indent="0" lvl="0" marL="0" marR="0" rtl="0" algn="l">
              <a:lnSpc>
                <a:spcPct val="115000"/>
              </a:lnSpc>
              <a:spcBef>
                <a:spcPts val="0"/>
              </a:spcBef>
              <a:spcAft>
                <a:spcPts val="0"/>
              </a:spcAft>
              <a:buClr>
                <a:schemeClr val="dk1"/>
              </a:buClr>
              <a:buSzPts val="1100"/>
              <a:buFont typeface="Arial"/>
              <a:buNone/>
            </a:pPr>
            <a:r>
              <a:t/>
            </a:r>
            <a:endParaRPr b="0" i="0" sz="1100" u="none" cap="none" strike="noStrike">
              <a:solidFill>
                <a:schemeClr val="dk1"/>
              </a:solidFill>
              <a:latin typeface="Inter"/>
              <a:ea typeface="Inter"/>
              <a:cs typeface="Inter"/>
              <a:sym typeface="Inter"/>
            </a:endParaRPr>
          </a:p>
          <a:p>
            <a:pPr indent="0" lvl="0" marL="0" marR="0" rtl="0" algn="l">
              <a:lnSpc>
                <a:spcPct val="115000"/>
              </a:lnSpc>
              <a:spcBef>
                <a:spcPts val="0"/>
              </a:spcBef>
              <a:spcAft>
                <a:spcPts val="0"/>
              </a:spcAft>
              <a:buClr>
                <a:schemeClr val="dk1"/>
              </a:buClr>
              <a:buSzPts val="1100"/>
              <a:buFont typeface="Arial"/>
              <a:buNone/>
            </a:pPr>
            <a:r>
              <a:rPr b="1" i="0" lang="en-GB" sz="1100" u="none" cap="none" strike="noStrike">
                <a:solidFill>
                  <a:schemeClr val="dk1"/>
                </a:solidFill>
                <a:latin typeface="Inter"/>
                <a:ea typeface="Inter"/>
                <a:cs typeface="Inter"/>
                <a:sym typeface="Inter"/>
              </a:rPr>
              <a:t>Desirable </a:t>
            </a:r>
            <a:endParaRPr b="1" i="0" sz="1100" u="none" cap="none" strike="noStrike">
              <a:solidFill>
                <a:schemeClr val="dk1"/>
              </a:solidFill>
              <a:latin typeface="Inter"/>
              <a:ea typeface="Inter"/>
              <a:cs typeface="Inter"/>
              <a:sym typeface="Inter"/>
            </a:endParaRPr>
          </a:p>
          <a:p>
            <a:pPr indent="-298450" lvl="0" marL="457200" marR="0" rtl="0" algn="l">
              <a:lnSpc>
                <a:spcPct val="115000"/>
              </a:lnSpc>
              <a:spcBef>
                <a:spcPts val="0"/>
              </a:spcBef>
              <a:spcAft>
                <a:spcPts val="0"/>
              </a:spcAft>
              <a:buClr>
                <a:schemeClr val="dk1"/>
              </a:buClr>
              <a:buSzPts val="1100"/>
              <a:buFont typeface="Inter"/>
              <a:buChar char="●"/>
            </a:pPr>
            <a:r>
              <a:rPr b="0" i="0" lang="en-GB" sz="1100" u="none" cap="none" strike="noStrike">
                <a:solidFill>
                  <a:schemeClr val="dk1"/>
                </a:solidFill>
                <a:latin typeface="Inter"/>
                <a:ea typeface="Inter"/>
                <a:cs typeface="Inter"/>
                <a:sym typeface="Inter"/>
              </a:rPr>
              <a:t>A degree or equivalent qualification in the Cultural, Creative, Education and Youth sectors.</a:t>
            </a:r>
            <a:endParaRPr b="0" i="0" sz="1100" u="none" cap="none" strike="noStrike">
              <a:solidFill>
                <a:schemeClr val="dk1"/>
              </a:solidFill>
              <a:latin typeface="Inter"/>
              <a:ea typeface="Inter"/>
              <a:cs typeface="Inter"/>
              <a:sym typeface="Inter"/>
            </a:endParaRPr>
          </a:p>
          <a:p>
            <a:pPr indent="-298450" lvl="0" marL="457200" marR="0" rtl="0" algn="l">
              <a:lnSpc>
                <a:spcPct val="115000"/>
              </a:lnSpc>
              <a:spcBef>
                <a:spcPts val="0"/>
              </a:spcBef>
              <a:spcAft>
                <a:spcPts val="0"/>
              </a:spcAft>
              <a:buClr>
                <a:schemeClr val="dk1"/>
              </a:buClr>
              <a:buSzPts val="1100"/>
              <a:buFont typeface="Inter"/>
              <a:buChar char="●"/>
            </a:pPr>
            <a:r>
              <a:rPr b="0" i="0" lang="en-GB" sz="1100" u="none" cap="none" strike="noStrike">
                <a:solidFill>
                  <a:schemeClr val="dk1"/>
                </a:solidFill>
                <a:latin typeface="Inter"/>
                <a:ea typeface="Inter"/>
                <a:cs typeface="Inter"/>
                <a:sym typeface="Inter"/>
              </a:rPr>
              <a:t>Knowledge of youth work and/or previous experience of working within a youth-led organisation. </a:t>
            </a:r>
            <a:endParaRPr b="0" i="0" sz="1100" u="none" cap="none" strike="noStrike">
              <a:solidFill>
                <a:schemeClr val="dk1"/>
              </a:solidFill>
              <a:latin typeface="Inter"/>
              <a:ea typeface="Inter"/>
              <a:cs typeface="Inter"/>
              <a:sym typeface="Inter"/>
            </a:endParaRPr>
          </a:p>
        </p:txBody>
      </p:sp>
      <p:sp>
        <p:nvSpPr>
          <p:cNvPr id="254" name="Google Shape;254;p12"/>
          <p:cNvSpPr/>
          <p:nvPr/>
        </p:nvSpPr>
        <p:spPr>
          <a:xfrm>
            <a:off x="153680" y="145483"/>
            <a:ext cx="5605800" cy="938700"/>
          </a:xfrm>
          <a:prstGeom prst="roundRect">
            <a:avLst>
              <a:gd fmla="val 16667" name="adj"/>
            </a:avLst>
          </a:prstGeom>
          <a:solidFill>
            <a:srgbClr val="1D1F4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Arial"/>
              <a:ea typeface="Arial"/>
              <a:cs typeface="Arial"/>
              <a:sym typeface="Arial"/>
            </a:endParaRPr>
          </a:p>
        </p:txBody>
      </p:sp>
      <p:sp>
        <p:nvSpPr>
          <p:cNvPr id="255" name="Google Shape;255;p12"/>
          <p:cNvSpPr txBox="1"/>
          <p:nvPr/>
        </p:nvSpPr>
        <p:spPr>
          <a:xfrm>
            <a:off x="319432" y="380369"/>
            <a:ext cx="5744700" cy="468900"/>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Clr>
                <a:schemeClr val="dk1"/>
              </a:buClr>
              <a:buSzPts val="3047"/>
              <a:buFont typeface="Arial"/>
              <a:buNone/>
            </a:pPr>
            <a:r>
              <a:rPr b="1" i="0" lang="en-GB" sz="3047" u="none" cap="none" strike="noStrike">
                <a:solidFill>
                  <a:schemeClr val="lt1"/>
                </a:solidFill>
                <a:latin typeface="Big Shoulders Black"/>
                <a:ea typeface="Big Shoulders Black"/>
                <a:cs typeface="Big Shoulders Black"/>
                <a:sym typeface="Big Shoulders Black"/>
              </a:rPr>
              <a:t>Creative Producer - Arts &amp; Culture</a:t>
            </a:r>
            <a:endParaRPr b="0" i="0" sz="3600" u="none" cap="none" strike="noStrike">
              <a:solidFill>
                <a:srgbClr val="000000"/>
              </a:solidFill>
              <a:latin typeface="Big Shoulders Black"/>
              <a:ea typeface="Big Shoulders Black"/>
              <a:cs typeface="Big Shoulders Black"/>
              <a:sym typeface="Big Shoulders Black"/>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9" name="Shape 259"/>
        <p:cNvGrpSpPr/>
        <p:nvPr/>
      </p:nvGrpSpPr>
      <p:grpSpPr>
        <a:xfrm>
          <a:off x="0" y="0"/>
          <a:ext cx="0" cy="0"/>
          <a:chOff x="0" y="0"/>
          <a:chExt cx="0" cy="0"/>
        </a:xfrm>
      </p:grpSpPr>
      <p:pic>
        <p:nvPicPr>
          <p:cNvPr id="260" name="Google Shape;260;g1c0a3dcca61_0_53"/>
          <p:cNvPicPr preferRelativeResize="0"/>
          <p:nvPr/>
        </p:nvPicPr>
        <p:blipFill rotWithShape="1">
          <a:blip r:embed="rId3">
            <a:alphaModFix/>
          </a:blip>
          <a:srcRect b="0" l="0" r="0" t="0"/>
          <a:stretch/>
        </p:blipFill>
        <p:spPr>
          <a:xfrm>
            <a:off x="6891724" y="-1099356"/>
            <a:ext cx="5694758" cy="5694758"/>
          </a:xfrm>
          <a:prstGeom prst="rect">
            <a:avLst/>
          </a:prstGeom>
          <a:noFill/>
          <a:ln>
            <a:noFill/>
          </a:ln>
        </p:spPr>
      </p:pic>
      <p:pic>
        <p:nvPicPr>
          <p:cNvPr id="261" name="Google Shape;261;g1c0a3dcca61_0_53"/>
          <p:cNvPicPr preferRelativeResize="0"/>
          <p:nvPr/>
        </p:nvPicPr>
        <p:blipFill rotWithShape="1">
          <a:blip r:embed="rId4">
            <a:alphaModFix/>
          </a:blip>
          <a:srcRect b="0" l="0" r="0" t="0"/>
          <a:stretch/>
        </p:blipFill>
        <p:spPr>
          <a:xfrm rot="-248645">
            <a:off x="4650883" y="-1336347"/>
            <a:ext cx="5296761" cy="5296761"/>
          </a:xfrm>
          <a:prstGeom prst="rect">
            <a:avLst/>
          </a:prstGeom>
          <a:noFill/>
          <a:ln>
            <a:noFill/>
          </a:ln>
        </p:spPr>
      </p:pic>
      <p:pic>
        <p:nvPicPr>
          <p:cNvPr id="262" name="Google Shape;262;g1c0a3dcca61_0_53"/>
          <p:cNvPicPr preferRelativeResize="0"/>
          <p:nvPr/>
        </p:nvPicPr>
        <p:blipFill rotWithShape="1">
          <a:blip r:embed="rId5">
            <a:alphaModFix/>
          </a:blip>
          <a:srcRect b="0" l="0" r="0" t="0"/>
          <a:stretch/>
        </p:blipFill>
        <p:spPr>
          <a:xfrm rot="-977698">
            <a:off x="4484390" y="3198819"/>
            <a:ext cx="5132181" cy="5032666"/>
          </a:xfrm>
          <a:prstGeom prst="rect">
            <a:avLst/>
          </a:prstGeom>
          <a:noFill/>
          <a:ln>
            <a:noFill/>
          </a:ln>
        </p:spPr>
      </p:pic>
      <p:sp>
        <p:nvSpPr>
          <p:cNvPr id="263" name="Google Shape;263;g1c0a3dcca61_0_53"/>
          <p:cNvSpPr txBox="1"/>
          <p:nvPr/>
        </p:nvSpPr>
        <p:spPr>
          <a:xfrm>
            <a:off x="137900" y="2181793"/>
            <a:ext cx="4339800" cy="581100"/>
          </a:xfrm>
          <a:prstGeom prst="rect">
            <a:avLst/>
          </a:prstGeom>
          <a:noFill/>
          <a:ln>
            <a:noFill/>
          </a:ln>
        </p:spPr>
        <p:txBody>
          <a:bodyPr anchorCtr="0" anchor="t" bIns="0" lIns="0" spcFirstLastPara="1" rIns="0" wrap="square" tIns="8425">
            <a:spAutoFit/>
          </a:bodyPr>
          <a:lstStyle/>
          <a:p>
            <a:pPr indent="0" lvl="0" marL="6257" marR="0" rtl="0" algn="l">
              <a:lnSpc>
                <a:spcPct val="100000"/>
              </a:lnSpc>
              <a:spcBef>
                <a:spcPts val="0"/>
              </a:spcBef>
              <a:spcAft>
                <a:spcPts val="0"/>
              </a:spcAft>
              <a:buClr>
                <a:srgbClr val="000000"/>
              </a:buClr>
              <a:buSzPts val="3720"/>
              <a:buFont typeface="Arial"/>
              <a:buNone/>
            </a:pPr>
            <a:r>
              <a:rPr b="1" i="0" lang="en-GB" sz="3720" u="none" cap="none" strike="noStrike">
                <a:solidFill>
                  <a:srgbClr val="1D2041"/>
                </a:solidFill>
                <a:latin typeface="Big Shoulders Black"/>
                <a:ea typeface="Big Shoulders Black"/>
                <a:cs typeface="Big Shoulders Black"/>
                <a:sym typeface="Big Shoulders Black"/>
              </a:rPr>
              <a:t>FURTHER INFORMATION</a:t>
            </a:r>
            <a:endParaRPr b="0" i="0" sz="3720" u="none" cap="none" strike="noStrike">
              <a:solidFill>
                <a:srgbClr val="000000"/>
              </a:solidFill>
              <a:latin typeface="Big Shoulders Black"/>
              <a:ea typeface="Big Shoulders Black"/>
              <a:cs typeface="Big Shoulders Black"/>
              <a:sym typeface="Big Shoulders Black"/>
            </a:endParaRPr>
          </a:p>
        </p:txBody>
      </p:sp>
      <p:grpSp>
        <p:nvGrpSpPr>
          <p:cNvPr id="264" name="Google Shape;264;g1c0a3dcca61_0_53"/>
          <p:cNvGrpSpPr/>
          <p:nvPr/>
        </p:nvGrpSpPr>
        <p:grpSpPr>
          <a:xfrm>
            <a:off x="280666" y="412809"/>
            <a:ext cx="1832447" cy="1532723"/>
            <a:chOff x="968933" y="1574755"/>
            <a:chExt cx="3719195" cy="3110865"/>
          </a:xfrm>
        </p:grpSpPr>
        <p:sp>
          <p:nvSpPr>
            <p:cNvPr id="265" name="Google Shape;265;g1c0a3dcca61_0_53"/>
            <p:cNvSpPr/>
            <p:nvPr/>
          </p:nvSpPr>
          <p:spPr>
            <a:xfrm>
              <a:off x="968933" y="1574755"/>
              <a:ext cx="3719195" cy="3110865"/>
            </a:xfrm>
            <a:custGeom>
              <a:rect b="b" l="l" r="r" t="t"/>
              <a:pathLst>
                <a:path extrusionOk="0" h="3110865" w="3719195">
                  <a:moveTo>
                    <a:pt x="3718928" y="684618"/>
                  </a:moveTo>
                  <a:lnTo>
                    <a:pt x="3716464" y="638797"/>
                  </a:lnTo>
                  <a:lnTo>
                    <a:pt x="3710254" y="593839"/>
                  </a:lnTo>
                  <a:lnTo>
                    <a:pt x="3700399" y="549922"/>
                  </a:lnTo>
                  <a:lnTo>
                    <a:pt x="3687064" y="507250"/>
                  </a:lnTo>
                  <a:lnTo>
                    <a:pt x="3670363" y="466001"/>
                  </a:lnTo>
                  <a:lnTo>
                    <a:pt x="3650437" y="426364"/>
                  </a:lnTo>
                  <a:lnTo>
                    <a:pt x="3627437" y="388518"/>
                  </a:lnTo>
                  <a:lnTo>
                    <a:pt x="3601491" y="352679"/>
                  </a:lnTo>
                  <a:lnTo>
                    <a:pt x="3572726" y="319011"/>
                  </a:lnTo>
                  <a:lnTo>
                    <a:pt x="3541293" y="287718"/>
                  </a:lnTo>
                  <a:lnTo>
                    <a:pt x="3507321" y="258978"/>
                  </a:lnTo>
                  <a:lnTo>
                    <a:pt x="3470935" y="232968"/>
                  </a:lnTo>
                  <a:lnTo>
                    <a:pt x="3432302" y="209905"/>
                  </a:lnTo>
                  <a:lnTo>
                    <a:pt x="3391522" y="189953"/>
                  </a:lnTo>
                  <a:lnTo>
                    <a:pt x="3348761" y="173316"/>
                  </a:lnTo>
                  <a:lnTo>
                    <a:pt x="3304133" y="160185"/>
                  </a:lnTo>
                  <a:lnTo>
                    <a:pt x="3257791" y="150723"/>
                  </a:lnTo>
                  <a:lnTo>
                    <a:pt x="3210814" y="145237"/>
                  </a:lnTo>
                  <a:lnTo>
                    <a:pt x="3164319" y="143789"/>
                  </a:lnTo>
                  <a:lnTo>
                    <a:pt x="3118497" y="146240"/>
                  </a:lnTo>
                  <a:lnTo>
                    <a:pt x="3073539" y="152463"/>
                  </a:lnTo>
                  <a:lnTo>
                    <a:pt x="3029623" y="162318"/>
                  </a:lnTo>
                  <a:lnTo>
                    <a:pt x="2986938" y="175653"/>
                  </a:lnTo>
                  <a:lnTo>
                    <a:pt x="2945688" y="192354"/>
                  </a:lnTo>
                  <a:lnTo>
                    <a:pt x="2906052" y="212267"/>
                  </a:lnTo>
                  <a:lnTo>
                    <a:pt x="2868218" y="235280"/>
                  </a:lnTo>
                  <a:lnTo>
                    <a:pt x="2849486" y="248843"/>
                  </a:lnTo>
                  <a:lnTo>
                    <a:pt x="2839174" y="84963"/>
                  </a:lnTo>
                  <a:lnTo>
                    <a:pt x="2829826" y="50126"/>
                  </a:lnTo>
                  <a:lnTo>
                    <a:pt x="2808579" y="22529"/>
                  </a:lnTo>
                  <a:lnTo>
                    <a:pt x="2778531" y="4914"/>
                  </a:lnTo>
                  <a:lnTo>
                    <a:pt x="2742793" y="0"/>
                  </a:lnTo>
                  <a:lnTo>
                    <a:pt x="89687" y="167132"/>
                  </a:lnTo>
                  <a:lnTo>
                    <a:pt x="54838" y="176479"/>
                  </a:lnTo>
                  <a:lnTo>
                    <a:pt x="27241" y="197726"/>
                  </a:lnTo>
                  <a:lnTo>
                    <a:pt x="9626" y="227774"/>
                  </a:lnTo>
                  <a:lnTo>
                    <a:pt x="4724" y="263512"/>
                  </a:lnTo>
                  <a:lnTo>
                    <a:pt x="61315" y="1162088"/>
                  </a:lnTo>
                  <a:lnTo>
                    <a:pt x="70662" y="1196924"/>
                  </a:lnTo>
                  <a:lnTo>
                    <a:pt x="91909" y="1224521"/>
                  </a:lnTo>
                  <a:lnTo>
                    <a:pt x="121958" y="1242136"/>
                  </a:lnTo>
                  <a:lnTo>
                    <a:pt x="135699" y="1244028"/>
                  </a:lnTo>
                  <a:lnTo>
                    <a:pt x="0" y="1589214"/>
                  </a:lnTo>
                  <a:lnTo>
                    <a:pt x="161429" y="2035060"/>
                  </a:lnTo>
                  <a:lnTo>
                    <a:pt x="79603" y="2447010"/>
                  </a:lnTo>
                  <a:lnTo>
                    <a:pt x="240347" y="3026587"/>
                  </a:lnTo>
                  <a:lnTo>
                    <a:pt x="781888" y="2931896"/>
                  </a:lnTo>
                  <a:lnTo>
                    <a:pt x="1789582" y="3110319"/>
                  </a:lnTo>
                  <a:lnTo>
                    <a:pt x="2671978" y="2948851"/>
                  </a:lnTo>
                  <a:lnTo>
                    <a:pt x="3388893" y="3022320"/>
                  </a:lnTo>
                  <a:lnTo>
                    <a:pt x="3625977" y="2450782"/>
                  </a:lnTo>
                  <a:lnTo>
                    <a:pt x="3484880" y="1950427"/>
                  </a:lnTo>
                  <a:lnTo>
                    <a:pt x="3574402" y="1302550"/>
                  </a:lnTo>
                  <a:lnTo>
                    <a:pt x="3513201" y="1119085"/>
                  </a:lnTo>
                  <a:lnTo>
                    <a:pt x="3543706" y="1093038"/>
                  </a:lnTo>
                  <a:lnTo>
                    <a:pt x="3574999" y="1061593"/>
                  </a:lnTo>
                  <a:lnTo>
                    <a:pt x="3603739" y="1027620"/>
                  </a:lnTo>
                  <a:lnTo>
                    <a:pt x="3629736" y="991247"/>
                  </a:lnTo>
                  <a:lnTo>
                    <a:pt x="3652812" y="952601"/>
                  </a:lnTo>
                  <a:lnTo>
                    <a:pt x="3672751" y="911834"/>
                  </a:lnTo>
                  <a:lnTo>
                    <a:pt x="3689388" y="869061"/>
                  </a:lnTo>
                  <a:lnTo>
                    <a:pt x="3702532" y="824445"/>
                  </a:lnTo>
                  <a:lnTo>
                    <a:pt x="3711994" y="778103"/>
                  </a:lnTo>
                  <a:lnTo>
                    <a:pt x="3717480" y="731113"/>
                  </a:lnTo>
                  <a:lnTo>
                    <a:pt x="3718928" y="684618"/>
                  </a:lnTo>
                  <a:close/>
                </a:path>
              </a:pathLst>
            </a:custGeom>
            <a:solidFill>
              <a:srgbClr val="1D2041"/>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266" name="Google Shape;266;g1c0a3dcca61_0_53"/>
            <p:cNvSpPr/>
            <p:nvPr/>
          </p:nvSpPr>
          <p:spPr>
            <a:xfrm>
              <a:off x="1230503" y="1821452"/>
              <a:ext cx="2422525" cy="759460"/>
            </a:xfrm>
            <a:custGeom>
              <a:rect b="b" l="l" r="r" t="t"/>
              <a:pathLst>
                <a:path extrusionOk="0" h="759460" w="2422525">
                  <a:moveTo>
                    <a:pt x="272173" y="399630"/>
                  </a:moveTo>
                  <a:lnTo>
                    <a:pt x="269240" y="327520"/>
                  </a:lnTo>
                  <a:lnTo>
                    <a:pt x="262826" y="251117"/>
                  </a:lnTo>
                  <a:lnTo>
                    <a:pt x="254393" y="208635"/>
                  </a:lnTo>
                  <a:lnTo>
                    <a:pt x="253542" y="204304"/>
                  </a:lnTo>
                  <a:lnTo>
                    <a:pt x="235724" y="170027"/>
                  </a:lnTo>
                  <a:lnTo>
                    <a:pt x="208381" y="147497"/>
                  </a:lnTo>
                  <a:lnTo>
                    <a:pt x="189103" y="141605"/>
                  </a:lnTo>
                  <a:lnTo>
                    <a:pt x="189103" y="408927"/>
                  </a:lnTo>
                  <a:lnTo>
                    <a:pt x="186575" y="429793"/>
                  </a:lnTo>
                  <a:lnTo>
                    <a:pt x="178054" y="445096"/>
                  </a:lnTo>
                  <a:lnTo>
                    <a:pt x="163106" y="454875"/>
                  </a:lnTo>
                  <a:lnTo>
                    <a:pt x="141351" y="459181"/>
                  </a:lnTo>
                  <a:lnTo>
                    <a:pt x="103746" y="461556"/>
                  </a:lnTo>
                  <a:lnTo>
                    <a:pt x="87960" y="211023"/>
                  </a:lnTo>
                  <a:lnTo>
                    <a:pt x="125958" y="208635"/>
                  </a:lnTo>
                  <a:lnTo>
                    <a:pt x="147853" y="210159"/>
                  </a:lnTo>
                  <a:lnTo>
                    <a:pt x="179235" y="252323"/>
                  </a:lnTo>
                  <a:lnTo>
                    <a:pt x="182981" y="290880"/>
                  </a:lnTo>
                  <a:lnTo>
                    <a:pt x="185902" y="330517"/>
                  </a:lnTo>
                  <a:lnTo>
                    <a:pt x="187985" y="370484"/>
                  </a:lnTo>
                  <a:lnTo>
                    <a:pt x="189103" y="408927"/>
                  </a:lnTo>
                  <a:lnTo>
                    <a:pt x="189103" y="141605"/>
                  </a:lnTo>
                  <a:lnTo>
                    <a:pt x="170573" y="135940"/>
                  </a:lnTo>
                  <a:lnTo>
                    <a:pt x="121297" y="134581"/>
                  </a:lnTo>
                  <a:lnTo>
                    <a:pt x="0" y="142214"/>
                  </a:lnTo>
                  <a:lnTo>
                    <a:pt x="38862" y="759371"/>
                  </a:lnTo>
                  <a:lnTo>
                    <a:pt x="122186" y="754126"/>
                  </a:lnTo>
                  <a:lnTo>
                    <a:pt x="108407" y="535406"/>
                  </a:lnTo>
                  <a:lnTo>
                    <a:pt x="145999" y="533044"/>
                  </a:lnTo>
                  <a:lnTo>
                    <a:pt x="194894" y="525500"/>
                  </a:lnTo>
                  <a:lnTo>
                    <a:pt x="231076" y="509282"/>
                  </a:lnTo>
                  <a:lnTo>
                    <a:pt x="263550" y="461556"/>
                  </a:lnTo>
                  <a:lnTo>
                    <a:pt x="268846" y="447230"/>
                  </a:lnTo>
                  <a:lnTo>
                    <a:pt x="272173" y="399630"/>
                  </a:lnTo>
                  <a:close/>
                </a:path>
                <a:path extrusionOk="0" h="759460" w="2422525">
                  <a:moveTo>
                    <a:pt x="622046" y="601230"/>
                  </a:moveTo>
                  <a:lnTo>
                    <a:pt x="619810" y="547725"/>
                  </a:lnTo>
                  <a:lnTo>
                    <a:pt x="617194" y="494144"/>
                  </a:lnTo>
                  <a:lnTo>
                    <a:pt x="614197" y="440524"/>
                  </a:lnTo>
                  <a:lnTo>
                    <a:pt x="610806" y="386854"/>
                  </a:lnTo>
                  <a:lnTo>
                    <a:pt x="607047" y="333159"/>
                  </a:lnTo>
                  <a:lnTo>
                    <a:pt x="602907" y="279450"/>
                  </a:lnTo>
                  <a:lnTo>
                    <a:pt x="598398" y="225729"/>
                  </a:lnTo>
                  <a:lnTo>
                    <a:pt x="589584" y="177888"/>
                  </a:lnTo>
                  <a:lnTo>
                    <a:pt x="588352" y="175399"/>
                  </a:lnTo>
                  <a:lnTo>
                    <a:pt x="572312" y="142887"/>
                  </a:lnTo>
                  <a:lnTo>
                    <a:pt x="545452" y="119913"/>
                  </a:lnTo>
                  <a:lnTo>
                    <a:pt x="539457" y="118033"/>
                  </a:lnTo>
                  <a:lnTo>
                    <a:pt x="539457" y="621157"/>
                  </a:lnTo>
                  <a:lnTo>
                    <a:pt x="537464" y="641007"/>
                  </a:lnTo>
                  <a:lnTo>
                    <a:pt x="529513" y="655256"/>
                  </a:lnTo>
                  <a:lnTo>
                    <a:pt x="515175" y="664197"/>
                  </a:lnTo>
                  <a:lnTo>
                    <a:pt x="493991" y="668159"/>
                  </a:lnTo>
                  <a:lnTo>
                    <a:pt x="472757" y="666877"/>
                  </a:lnTo>
                  <a:lnTo>
                    <a:pt x="442633" y="627253"/>
                  </a:lnTo>
                  <a:lnTo>
                    <a:pt x="438137" y="578281"/>
                  </a:lnTo>
                  <a:lnTo>
                    <a:pt x="433908" y="527723"/>
                  </a:lnTo>
                  <a:lnTo>
                    <a:pt x="430009" y="476148"/>
                  </a:lnTo>
                  <a:lnTo>
                    <a:pt x="426491" y="424103"/>
                  </a:lnTo>
                  <a:lnTo>
                    <a:pt x="423392" y="372160"/>
                  </a:lnTo>
                  <a:lnTo>
                    <a:pt x="420763" y="320852"/>
                  </a:lnTo>
                  <a:lnTo>
                    <a:pt x="418655" y="270764"/>
                  </a:lnTo>
                  <a:lnTo>
                    <a:pt x="417118" y="222440"/>
                  </a:lnTo>
                  <a:lnTo>
                    <a:pt x="419290" y="202653"/>
                  </a:lnTo>
                  <a:lnTo>
                    <a:pt x="427545" y="188366"/>
                  </a:lnTo>
                  <a:lnTo>
                    <a:pt x="442048" y="179362"/>
                  </a:lnTo>
                  <a:lnTo>
                    <a:pt x="462965" y="175399"/>
                  </a:lnTo>
                  <a:lnTo>
                    <a:pt x="484225" y="176707"/>
                  </a:lnTo>
                  <a:lnTo>
                    <a:pt x="513943" y="216331"/>
                  </a:lnTo>
                  <a:lnTo>
                    <a:pt x="518337" y="264477"/>
                  </a:lnTo>
                  <a:lnTo>
                    <a:pt x="522503" y="314452"/>
                  </a:lnTo>
                  <a:lnTo>
                    <a:pt x="526376" y="365671"/>
                  </a:lnTo>
                  <a:lnTo>
                    <a:pt x="529907" y="417588"/>
                  </a:lnTo>
                  <a:lnTo>
                    <a:pt x="533031" y="469658"/>
                  </a:lnTo>
                  <a:lnTo>
                    <a:pt x="535698" y="521309"/>
                  </a:lnTo>
                  <a:lnTo>
                    <a:pt x="537870" y="571995"/>
                  </a:lnTo>
                  <a:lnTo>
                    <a:pt x="539457" y="621157"/>
                  </a:lnTo>
                  <a:lnTo>
                    <a:pt x="539457" y="118033"/>
                  </a:lnTo>
                  <a:lnTo>
                    <a:pt x="507936" y="108140"/>
                  </a:lnTo>
                  <a:lnTo>
                    <a:pt x="458647" y="106730"/>
                  </a:lnTo>
                  <a:lnTo>
                    <a:pt x="409829" y="114312"/>
                  </a:lnTo>
                  <a:lnTo>
                    <a:pt x="373875" y="130733"/>
                  </a:lnTo>
                  <a:lnTo>
                    <a:pt x="349923" y="156908"/>
                  </a:lnTo>
                  <a:lnTo>
                    <a:pt x="337096" y="193802"/>
                  </a:lnTo>
                  <a:lnTo>
                    <a:pt x="334543" y="242354"/>
                  </a:lnTo>
                  <a:lnTo>
                    <a:pt x="336994" y="295846"/>
                  </a:lnTo>
                  <a:lnTo>
                    <a:pt x="339750" y="349504"/>
                  </a:lnTo>
                  <a:lnTo>
                    <a:pt x="342836" y="403263"/>
                  </a:lnTo>
                  <a:lnTo>
                    <a:pt x="346214" y="457047"/>
                  </a:lnTo>
                  <a:lnTo>
                    <a:pt x="349910" y="510794"/>
                  </a:lnTo>
                  <a:lnTo>
                    <a:pt x="353898" y="564413"/>
                  </a:lnTo>
                  <a:lnTo>
                    <a:pt x="358190" y="617867"/>
                  </a:lnTo>
                  <a:lnTo>
                    <a:pt x="366826" y="665797"/>
                  </a:lnTo>
                  <a:lnTo>
                    <a:pt x="384187" y="700836"/>
                  </a:lnTo>
                  <a:lnTo>
                    <a:pt x="448957" y="735609"/>
                  </a:lnTo>
                  <a:lnTo>
                    <a:pt x="498348" y="737019"/>
                  </a:lnTo>
                  <a:lnTo>
                    <a:pt x="547077" y="729437"/>
                  </a:lnTo>
                  <a:lnTo>
                    <a:pt x="582815" y="713028"/>
                  </a:lnTo>
                  <a:lnTo>
                    <a:pt x="606564" y="686828"/>
                  </a:lnTo>
                  <a:lnTo>
                    <a:pt x="613003" y="668159"/>
                  </a:lnTo>
                  <a:lnTo>
                    <a:pt x="619315" y="649884"/>
                  </a:lnTo>
                  <a:lnTo>
                    <a:pt x="622046" y="601230"/>
                  </a:lnTo>
                  <a:close/>
                </a:path>
                <a:path extrusionOk="0" h="759460" w="2422525">
                  <a:moveTo>
                    <a:pt x="1133208" y="70840"/>
                  </a:moveTo>
                  <a:lnTo>
                    <a:pt x="1049502" y="76098"/>
                  </a:lnTo>
                  <a:lnTo>
                    <a:pt x="1048524" y="334264"/>
                  </a:lnTo>
                  <a:lnTo>
                    <a:pt x="1052080" y="621195"/>
                  </a:lnTo>
                  <a:lnTo>
                    <a:pt x="1034897" y="622287"/>
                  </a:lnTo>
                  <a:lnTo>
                    <a:pt x="1008773" y="336765"/>
                  </a:lnTo>
                  <a:lnTo>
                    <a:pt x="951750" y="86118"/>
                  </a:lnTo>
                  <a:lnTo>
                    <a:pt x="839520" y="93205"/>
                  </a:lnTo>
                  <a:lnTo>
                    <a:pt x="814374" y="349021"/>
                  </a:lnTo>
                  <a:lnTo>
                    <a:pt x="824268" y="635533"/>
                  </a:lnTo>
                  <a:lnTo>
                    <a:pt x="807123" y="636625"/>
                  </a:lnTo>
                  <a:lnTo>
                    <a:pt x="774839" y="351510"/>
                  </a:lnTo>
                  <a:lnTo>
                    <a:pt x="741870" y="95478"/>
                  </a:lnTo>
                  <a:lnTo>
                    <a:pt x="657961" y="100761"/>
                  </a:lnTo>
                  <a:lnTo>
                    <a:pt x="747204" y="714768"/>
                  </a:lnTo>
                  <a:lnTo>
                    <a:pt x="886447" y="705980"/>
                  </a:lnTo>
                  <a:lnTo>
                    <a:pt x="899134" y="517156"/>
                  </a:lnTo>
                  <a:lnTo>
                    <a:pt x="892022" y="161518"/>
                  </a:lnTo>
                  <a:lnTo>
                    <a:pt x="908405" y="160502"/>
                  </a:lnTo>
                  <a:lnTo>
                    <a:pt x="945807" y="514223"/>
                  </a:lnTo>
                  <a:lnTo>
                    <a:pt x="982103" y="699960"/>
                  </a:lnTo>
                  <a:lnTo>
                    <a:pt x="1121359" y="691184"/>
                  </a:lnTo>
                  <a:lnTo>
                    <a:pt x="1133208" y="70840"/>
                  </a:lnTo>
                  <a:close/>
                </a:path>
                <a:path extrusionOk="0" h="759460" w="2422525">
                  <a:moveTo>
                    <a:pt x="1466570" y="669429"/>
                  </a:moveTo>
                  <a:lnTo>
                    <a:pt x="1461909" y="595376"/>
                  </a:lnTo>
                  <a:lnTo>
                    <a:pt x="1324787" y="604012"/>
                  </a:lnTo>
                  <a:lnTo>
                    <a:pt x="1312100" y="402666"/>
                  </a:lnTo>
                  <a:lnTo>
                    <a:pt x="1441513" y="394512"/>
                  </a:lnTo>
                  <a:lnTo>
                    <a:pt x="1436865" y="320636"/>
                  </a:lnTo>
                  <a:lnTo>
                    <a:pt x="1307465" y="328790"/>
                  </a:lnTo>
                  <a:lnTo>
                    <a:pt x="1295247" y="134962"/>
                  </a:lnTo>
                  <a:lnTo>
                    <a:pt x="1432369" y="126326"/>
                  </a:lnTo>
                  <a:lnTo>
                    <a:pt x="1427708" y="52285"/>
                  </a:lnTo>
                  <a:lnTo>
                    <a:pt x="1207262" y="66179"/>
                  </a:lnTo>
                  <a:lnTo>
                    <a:pt x="1246124" y="683323"/>
                  </a:lnTo>
                  <a:lnTo>
                    <a:pt x="1466570" y="669429"/>
                  </a:lnTo>
                  <a:close/>
                </a:path>
                <a:path extrusionOk="0" h="759460" w="2422525">
                  <a:moveTo>
                    <a:pt x="1804339" y="648157"/>
                  </a:moveTo>
                  <a:lnTo>
                    <a:pt x="1728762" y="435406"/>
                  </a:lnTo>
                  <a:lnTo>
                    <a:pt x="1721993" y="416369"/>
                  </a:lnTo>
                  <a:lnTo>
                    <a:pt x="1745538" y="398348"/>
                  </a:lnTo>
                  <a:lnTo>
                    <a:pt x="1761451" y="373570"/>
                  </a:lnTo>
                  <a:lnTo>
                    <a:pt x="1764157" y="363588"/>
                  </a:lnTo>
                  <a:lnTo>
                    <a:pt x="1770151" y="341515"/>
                  </a:lnTo>
                  <a:lnTo>
                    <a:pt x="1772094" y="301663"/>
                  </a:lnTo>
                  <a:lnTo>
                    <a:pt x="1771015" y="265671"/>
                  </a:lnTo>
                  <a:lnTo>
                    <a:pt x="1769249" y="231292"/>
                  </a:lnTo>
                  <a:lnTo>
                    <a:pt x="1762937" y="156629"/>
                  </a:lnTo>
                  <a:lnTo>
                    <a:pt x="1754517" y="114134"/>
                  </a:lnTo>
                  <a:lnTo>
                    <a:pt x="1735836" y="75539"/>
                  </a:lnTo>
                  <a:lnTo>
                    <a:pt x="1689011" y="47053"/>
                  </a:lnTo>
                  <a:lnTo>
                    <a:pt x="1689011" y="311150"/>
                  </a:lnTo>
                  <a:lnTo>
                    <a:pt x="1686483" y="331901"/>
                  </a:lnTo>
                  <a:lnTo>
                    <a:pt x="1677949" y="347141"/>
                  </a:lnTo>
                  <a:lnTo>
                    <a:pt x="1663014" y="356908"/>
                  </a:lnTo>
                  <a:lnTo>
                    <a:pt x="1641233" y="361226"/>
                  </a:lnTo>
                  <a:lnTo>
                    <a:pt x="1603629" y="363588"/>
                  </a:lnTo>
                  <a:lnTo>
                    <a:pt x="1588071" y="116522"/>
                  </a:lnTo>
                  <a:lnTo>
                    <a:pt x="1626069" y="114134"/>
                  </a:lnTo>
                  <a:lnTo>
                    <a:pt x="1647990" y="115671"/>
                  </a:lnTo>
                  <a:lnTo>
                    <a:pt x="1679346" y="157822"/>
                  </a:lnTo>
                  <a:lnTo>
                    <a:pt x="1683067" y="195834"/>
                  </a:lnTo>
                  <a:lnTo>
                    <a:pt x="1685925" y="234378"/>
                  </a:lnTo>
                  <a:lnTo>
                    <a:pt x="1687931" y="273227"/>
                  </a:lnTo>
                  <a:lnTo>
                    <a:pt x="1689011" y="311150"/>
                  </a:lnTo>
                  <a:lnTo>
                    <a:pt x="1689011" y="47053"/>
                  </a:lnTo>
                  <a:lnTo>
                    <a:pt x="1670685" y="41440"/>
                  </a:lnTo>
                  <a:lnTo>
                    <a:pt x="1621421" y="40081"/>
                  </a:lnTo>
                  <a:lnTo>
                    <a:pt x="1500111" y="47713"/>
                  </a:lnTo>
                  <a:lnTo>
                    <a:pt x="1538973" y="664870"/>
                  </a:lnTo>
                  <a:lnTo>
                    <a:pt x="1622310" y="659625"/>
                  </a:lnTo>
                  <a:lnTo>
                    <a:pt x="1608315" y="437654"/>
                  </a:lnTo>
                  <a:lnTo>
                    <a:pt x="1643976" y="435406"/>
                  </a:lnTo>
                  <a:lnTo>
                    <a:pt x="1715630" y="653745"/>
                  </a:lnTo>
                  <a:lnTo>
                    <a:pt x="1804339" y="648157"/>
                  </a:lnTo>
                  <a:close/>
                </a:path>
                <a:path extrusionOk="0" h="759460" w="2422525">
                  <a:moveTo>
                    <a:pt x="2096808" y="629754"/>
                  </a:moveTo>
                  <a:lnTo>
                    <a:pt x="2092134" y="555675"/>
                  </a:lnTo>
                  <a:lnTo>
                    <a:pt x="1955012" y="564311"/>
                  </a:lnTo>
                  <a:lnTo>
                    <a:pt x="1942325" y="362978"/>
                  </a:lnTo>
                  <a:lnTo>
                    <a:pt x="2071751" y="354825"/>
                  </a:lnTo>
                  <a:lnTo>
                    <a:pt x="2067090" y="280949"/>
                  </a:lnTo>
                  <a:lnTo>
                    <a:pt x="1937689" y="289090"/>
                  </a:lnTo>
                  <a:lnTo>
                    <a:pt x="1925472" y="95275"/>
                  </a:lnTo>
                  <a:lnTo>
                    <a:pt x="2062594" y="86639"/>
                  </a:lnTo>
                  <a:lnTo>
                    <a:pt x="2057933" y="12585"/>
                  </a:lnTo>
                  <a:lnTo>
                    <a:pt x="1837486" y="26466"/>
                  </a:lnTo>
                  <a:lnTo>
                    <a:pt x="1876348" y="643623"/>
                  </a:lnTo>
                  <a:lnTo>
                    <a:pt x="2096808" y="629754"/>
                  </a:lnTo>
                  <a:close/>
                </a:path>
                <a:path extrusionOk="0" h="759460" w="2422525">
                  <a:moveTo>
                    <a:pt x="2422106" y="477774"/>
                  </a:moveTo>
                  <a:lnTo>
                    <a:pt x="2419604" y="424675"/>
                  </a:lnTo>
                  <a:lnTo>
                    <a:pt x="2416962" y="373824"/>
                  </a:lnTo>
                  <a:lnTo>
                    <a:pt x="2414130" y="324345"/>
                  </a:lnTo>
                  <a:lnTo>
                    <a:pt x="2411044" y="275310"/>
                  </a:lnTo>
                  <a:lnTo>
                    <a:pt x="2407564" y="224777"/>
                  </a:lnTo>
                  <a:lnTo>
                    <a:pt x="2403881" y="175018"/>
                  </a:lnTo>
                  <a:lnTo>
                    <a:pt x="2399690" y="121945"/>
                  </a:lnTo>
                  <a:lnTo>
                    <a:pt x="2391143" y="74041"/>
                  </a:lnTo>
                  <a:lnTo>
                    <a:pt x="2390978" y="73113"/>
                  </a:lnTo>
                  <a:lnTo>
                    <a:pt x="2373350" y="37299"/>
                  </a:lnTo>
                  <a:lnTo>
                    <a:pt x="2345893" y="13690"/>
                  </a:lnTo>
                  <a:lnTo>
                    <a:pt x="2339352" y="11607"/>
                  </a:lnTo>
                  <a:lnTo>
                    <a:pt x="2339352" y="492480"/>
                  </a:lnTo>
                  <a:lnTo>
                    <a:pt x="2337193" y="513537"/>
                  </a:lnTo>
                  <a:lnTo>
                    <a:pt x="2328710" y="528942"/>
                  </a:lnTo>
                  <a:lnTo>
                    <a:pt x="2313660" y="538772"/>
                  </a:lnTo>
                  <a:lnTo>
                    <a:pt x="2291816" y="543102"/>
                  </a:lnTo>
                  <a:lnTo>
                    <a:pt x="2247836" y="545871"/>
                  </a:lnTo>
                  <a:lnTo>
                    <a:pt x="2218309" y="76835"/>
                  </a:lnTo>
                  <a:lnTo>
                    <a:pt x="2262479" y="74041"/>
                  </a:lnTo>
                  <a:lnTo>
                    <a:pt x="2284577" y="75565"/>
                  </a:lnTo>
                  <a:lnTo>
                    <a:pt x="2315756" y="117729"/>
                  </a:lnTo>
                  <a:lnTo>
                    <a:pt x="2320137" y="171272"/>
                  </a:lnTo>
                  <a:lnTo>
                    <a:pt x="2324239" y="225831"/>
                  </a:lnTo>
                  <a:lnTo>
                    <a:pt x="2327872" y="278244"/>
                  </a:lnTo>
                  <a:lnTo>
                    <a:pt x="2331237" y="331736"/>
                  </a:lnTo>
                  <a:lnTo>
                    <a:pt x="2334272" y="385241"/>
                  </a:lnTo>
                  <a:lnTo>
                    <a:pt x="2336977" y="438823"/>
                  </a:lnTo>
                  <a:lnTo>
                    <a:pt x="2339352" y="492480"/>
                  </a:lnTo>
                  <a:lnTo>
                    <a:pt x="2339352" y="11607"/>
                  </a:lnTo>
                  <a:lnTo>
                    <a:pt x="2307691" y="1524"/>
                  </a:lnTo>
                  <a:lnTo>
                    <a:pt x="2257818" y="0"/>
                  </a:lnTo>
                  <a:lnTo>
                    <a:pt x="2130336" y="8026"/>
                  </a:lnTo>
                  <a:lnTo>
                    <a:pt x="2169198" y="625182"/>
                  </a:lnTo>
                  <a:lnTo>
                    <a:pt x="2296477" y="617156"/>
                  </a:lnTo>
                  <a:lnTo>
                    <a:pt x="2345855" y="609371"/>
                  </a:lnTo>
                  <a:lnTo>
                    <a:pt x="2382291" y="592467"/>
                  </a:lnTo>
                  <a:lnTo>
                    <a:pt x="2406599" y="565505"/>
                  </a:lnTo>
                  <a:lnTo>
                    <a:pt x="2413330" y="545871"/>
                  </a:lnTo>
                  <a:lnTo>
                    <a:pt x="2419604" y="527583"/>
                  </a:lnTo>
                  <a:lnTo>
                    <a:pt x="2422106" y="477774"/>
                  </a:lnTo>
                  <a:close/>
                </a:path>
              </a:pathLst>
            </a:custGeom>
            <a:solidFill>
              <a:srgbClr val="32AA46"/>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grpSp>
      <p:sp>
        <p:nvSpPr>
          <p:cNvPr id="267" name="Google Shape;267;g1c0a3dcca61_0_53"/>
          <p:cNvSpPr txBox="1"/>
          <p:nvPr/>
        </p:nvSpPr>
        <p:spPr>
          <a:xfrm rot="720876">
            <a:off x="1673929" y="600638"/>
            <a:ext cx="344445" cy="329736"/>
          </a:xfrm>
          <a:prstGeom prst="rect">
            <a:avLst/>
          </a:prstGeom>
          <a:noFill/>
          <a:ln>
            <a:noFill/>
          </a:ln>
        </p:spPr>
        <p:txBody>
          <a:bodyPr anchorCtr="0" anchor="t" bIns="0" lIns="0" spcFirstLastPara="1" rIns="0" wrap="square" tIns="0">
            <a:spAutoFit/>
          </a:bodyPr>
          <a:lstStyle/>
          <a:p>
            <a:pPr indent="0" lvl="0" marL="0" marR="0" rtl="0" algn="l">
              <a:lnSpc>
                <a:spcPct val="100700"/>
              </a:lnSpc>
              <a:spcBef>
                <a:spcPts val="0"/>
              </a:spcBef>
              <a:spcAft>
                <a:spcPts val="0"/>
              </a:spcAft>
              <a:buClr>
                <a:srgbClr val="000000"/>
              </a:buClr>
              <a:buSzPts val="2143"/>
              <a:buFont typeface="Arial"/>
              <a:buNone/>
            </a:pPr>
            <a:r>
              <a:rPr b="1" i="0" lang="en-GB" sz="2143" u="none" cap="none" strike="noStrike">
                <a:solidFill>
                  <a:srgbClr val="FFFFFF"/>
                </a:solidFill>
                <a:latin typeface="Big Shoulders SemiBold"/>
                <a:ea typeface="Big Shoulders SemiBold"/>
                <a:cs typeface="Big Shoulders SemiBold"/>
                <a:sym typeface="Big Shoulders SemiBold"/>
              </a:rPr>
              <a:t>by</a:t>
            </a:r>
            <a:endParaRPr b="0" i="0" sz="2143" u="none" cap="none" strike="noStrike">
              <a:solidFill>
                <a:srgbClr val="000000"/>
              </a:solidFill>
              <a:latin typeface="Big Shoulders SemiBold"/>
              <a:ea typeface="Big Shoulders SemiBold"/>
              <a:cs typeface="Big Shoulders SemiBold"/>
              <a:sym typeface="Big Shoulders SemiBold"/>
            </a:endParaRPr>
          </a:p>
        </p:txBody>
      </p:sp>
      <p:sp>
        <p:nvSpPr>
          <p:cNvPr id="268" name="Google Shape;268;g1c0a3dcca61_0_53"/>
          <p:cNvSpPr/>
          <p:nvPr/>
        </p:nvSpPr>
        <p:spPr>
          <a:xfrm>
            <a:off x="409585" y="1021921"/>
            <a:ext cx="1459546" cy="771523"/>
          </a:xfrm>
          <a:custGeom>
            <a:rect b="b" l="l" r="r" t="t"/>
            <a:pathLst>
              <a:path extrusionOk="0" h="1566545" w="2963545">
                <a:moveTo>
                  <a:pt x="868883" y="1140104"/>
                </a:moveTo>
                <a:lnTo>
                  <a:pt x="865301" y="1082141"/>
                </a:lnTo>
                <a:lnTo>
                  <a:pt x="860488" y="1034770"/>
                </a:lnTo>
                <a:lnTo>
                  <a:pt x="854443" y="983056"/>
                </a:lnTo>
                <a:lnTo>
                  <a:pt x="847699" y="931430"/>
                </a:lnTo>
                <a:lnTo>
                  <a:pt x="840841" y="884313"/>
                </a:lnTo>
                <a:lnTo>
                  <a:pt x="568617" y="917981"/>
                </a:lnTo>
                <a:lnTo>
                  <a:pt x="575005" y="962558"/>
                </a:lnTo>
                <a:lnTo>
                  <a:pt x="581901" y="1014755"/>
                </a:lnTo>
                <a:lnTo>
                  <a:pt x="588670" y="1069530"/>
                </a:lnTo>
                <a:lnTo>
                  <a:pt x="594702" y="1121841"/>
                </a:lnTo>
                <a:lnTo>
                  <a:pt x="599351" y="1166622"/>
                </a:lnTo>
                <a:lnTo>
                  <a:pt x="595871" y="1207389"/>
                </a:lnTo>
                <a:lnTo>
                  <a:pt x="577456" y="1239126"/>
                </a:lnTo>
                <a:lnTo>
                  <a:pt x="544728" y="1261224"/>
                </a:lnTo>
                <a:lnTo>
                  <a:pt x="498297" y="1273098"/>
                </a:lnTo>
                <a:lnTo>
                  <a:pt x="451408" y="1272768"/>
                </a:lnTo>
                <a:lnTo>
                  <a:pt x="414807" y="1259243"/>
                </a:lnTo>
                <a:lnTo>
                  <a:pt x="376123" y="1194231"/>
                </a:lnTo>
                <a:lnTo>
                  <a:pt x="368985" y="1148867"/>
                </a:lnTo>
                <a:lnTo>
                  <a:pt x="361797" y="1101585"/>
                </a:lnTo>
                <a:lnTo>
                  <a:pt x="354596" y="1052626"/>
                </a:lnTo>
                <a:lnTo>
                  <a:pt x="347408" y="1002245"/>
                </a:lnTo>
                <a:lnTo>
                  <a:pt x="333209" y="898245"/>
                </a:lnTo>
                <a:lnTo>
                  <a:pt x="319443" y="791565"/>
                </a:lnTo>
                <a:lnTo>
                  <a:pt x="306362" y="684212"/>
                </a:lnTo>
                <a:lnTo>
                  <a:pt x="294208" y="578205"/>
                </a:lnTo>
                <a:lnTo>
                  <a:pt x="283235" y="475526"/>
                </a:lnTo>
                <a:lnTo>
                  <a:pt x="278257" y="426059"/>
                </a:lnTo>
                <a:lnTo>
                  <a:pt x="273672" y="378193"/>
                </a:lnTo>
                <a:lnTo>
                  <a:pt x="269519" y="332155"/>
                </a:lnTo>
                <a:lnTo>
                  <a:pt x="273100" y="292430"/>
                </a:lnTo>
                <a:lnTo>
                  <a:pt x="291388" y="261264"/>
                </a:lnTo>
                <a:lnTo>
                  <a:pt x="323608" y="239420"/>
                </a:lnTo>
                <a:lnTo>
                  <a:pt x="369011" y="227698"/>
                </a:lnTo>
                <a:lnTo>
                  <a:pt x="413512" y="228307"/>
                </a:lnTo>
                <a:lnTo>
                  <a:pt x="472681" y="267754"/>
                </a:lnTo>
                <a:lnTo>
                  <a:pt x="485482" y="305435"/>
                </a:lnTo>
                <a:lnTo>
                  <a:pt x="491782" y="350748"/>
                </a:lnTo>
                <a:lnTo>
                  <a:pt x="498259" y="403186"/>
                </a:lnTo>
                <a:lnTo>
                  <a:pt x="504494" y="458050"/>
                </a:lnTo>
                <a:lnTo>
                  <a:pt x="510095" y="510603"/>
                </a:lnTo>
                <a:lnTo>
                  <a:pt x="514642" y="556107"/>
                </a:lnTo>
                <a:lnTo>
                  <a:pt x="786892" y="522452"/>
                </a:lnTo>
                <a:lnTo>
                  <a:pt x="782243" y="474256"/>
                </a:lnTo>
                <a:lnTo>
                  <a:pt x="776808" y="422351"/>
                </a:lnTo>
                <a:lnTo>
                  <a:pt x="770686" y="370535"/>
                </a:lnTo>
                <a:lnTo>
                  <a:pt x="764006" y="322592"/>
                </a:lnTo>
                <a:lnTo>
                  <a:pt x="753440" y="265874"/>
                </a:lnTo>
                <a:lnTo>
                  <a:pt x="739787" y="215023"/>
                </a:lnTo>
                <a:lnTo>
                  <a:pt x="722909" y="169913"/>
                </a:lnTo>
                <a:lnTo>
                  <a:pt x="702627" y="130403"/>
                </a:lnTo>
                <a:lnTo>
                  <a:pt x="678802" y="96367"/>
                </a:lnTo>
                <a:lnTo>
                  <a:pt x="651268" y="67703"/>
                </a:lnTo>
                <a:lnTo>
                  <a:pt x="619874" y="44259"/>
                </a:lnTo>
                <a:lnTo>
                  <a:pt x="584454" y="25920"/>
                </a:lnTo>
                <a:lnTo>
                  <a:pt x="544868" y="12547"/>
                </a:lnTo>
                <a:lnTo>
                  <a:pt x="500938" y="4025"/>
                </a:lnTo>
                <a:lnTo>
                  <a:pt x="452539" y="228"/>
                </a:lnTo>
                <a:lnTo>
                  <a:pt x="399478" y="1028"/>
                </a:lnTo>
                <a:lnTo>
                  <a:pt x="341630" y="6299"/>
                </a:lnTo>
                <a:lnTo>
                  <a:pt x="283083" y="16027"/>
                </a:lnTo>
                <a:lnTo>
                  <a:pt x="230479" y="29908"/>
                </a:lnTo>
                <a:lnTo>
                  <a:pt x="183680" y="47777"/>
                </a:lnTo>
                <a:lnTo>
                  <a:pt x="142544" y="69494"/>
                </a:lnTo>
                <a:lnTo>
                  <a:pt x="106934" y="94932"/>
                </a:lnTo>
                <a:lnTo>
                  <a:pt x="76682" y="123939"/>
                </a:lnTo>
                <a:lnTo>
                  <a:pt x="51663" y="156362"/>
                </a:lnTo>
                <a:lnTo>
                  <a:pt x="31737" y="192074"/>
                </a:lnTo>
                <a:lnTo>
                  <a:pt x="16751" y="230911"/>
                </a:lnTo>
                <a:lnTo>
                  <a:pt x="6553" y="272757"/>
                </a:lnTo>
                <a:lnTo>
                  <a:pt x="1028" y="317449"/>
                </a:lnTo>
                <a:lnTo>
                  <a:pt x="0" y="364845"/>
                </a:lnTo>
                <a:lnTo>
                  <a:pt x="3340" y="414807"/>
                </a:lnTo>
                <a:lnTo>
                  <a:pt x="7975" y="457835"/>
                </a:lnTo>
                <a:lnTo>
                  <a:pt x="18745" y="553720"/>
                </a:lnTo>
                <a:lnTo>
                  <a:pt x="31089" y="659117"/>
                </a:lnTo>
                <a:lnTo>
                  <a:pt x="51384" y="825576"/>
                </a:lnTo>
                <a:lnTo>
                  <a:pt x="72186" y="989050"/>
                </a:lnTo>
                <a:lnTo>
                  <a:pt x="85458" y="1089152"/>
                </a:lnTo>
                <a:lnTo>
                  <a:pt x="97612" y="1177074"/>
                </a:lnTo>
                <a:lnTo>
                  <a:pt x="106934" y="1230350"/>
                </a:lnTo>
                <a:lnTo>
                  <a:pt x="118833" y="1278521"/>
                </a:lnTo>
                <a:lnTo>
                  <a:pt x="133477" y="1321676"/>
                </a:lnTo>
                <a:lnTo>
                  <a:pt x="151041" y="1359941"/>
                </a:lnTo>
                <a:lnTo>
                  <a:pt x="171716" y="1393380"/>
                </a:lnTo>
                <a:lnTo>
                  <a:pt x="223024" y="1446263"/>
                </a:lnTo>
                <a:lnTo>
                  <a:pt x="288810" y="1481099"/>
                </a:lnTo>
                <a:lnTo>
                  <a:pt x="327558" y="1492008"/>
                </a:lnTo>
                <a:lnTo>
                  <a:pt x="370459" y="1498701"/>
                </a:lnTo>
                <a:lnTo>
                  <a:pt x="417652" y="1501279"/>
                </a:lnTo>
                <a:lnTo>
                  <a:pt x="469328" y="1499857"/>
                </a:lnTo>
                <a:lnTo>
                  <a:pt x="525678" y="1494510"/>
                </a:lnTo>
                <a:lnTo>
                  <a:pt x="584263" y="1485379"/>
                </a:lnTo>
                <a:lnTo>
                  <a:pt x="636981" y="1473085"/>
                </a:lnTo>
                <a:lnTo>
                  <a:pt x="683958" y="1457477"/>
                </a:lnTo>
                <a:lnTo>
                  <a:pt x="725309" y="1438389"/>
                </a:lnTo>
                <a:lnTo>
                  <a:pt x="761174" y="1415630"/>
                </a:lnTo>
                <a:lnTo>
                  <a:pt x="791654" y="1389062"/>
                </a:lnTo>
                <a:lnTo>
                  <a:pt x="816902" y="1358506"/>
                </a:lnTo>
                <a:lnTo>
                  <a:pt x="837044" y="1323797"/>
                </a:lnTo>
                <a:lnTo>
                  <a:pt x="852170" y="1284770"/>
                </a:lnTo>
                <a:lnTo>
                  <a:pt x="862444" y="1241259"/>
                </a:lnTo>
                <a:lnTo>
                  <a:pt x="867968" y="1193088"/>
                </a:lnTo>
                <a:lnTo>
                  <a:pt x="868883" y="1140104"/>
                </a:lnTo>
                <a:close/>
              </a:path>
              <a:path extrusionOk="0" h="1566545" w="2963545">
                <a:moveTo>
                  <a:pt x="1815185" y="1551736"/>
                </a:moveTo>
                <a:lnTo>
                  <a:pt x="1772805" y="1246327"/>
                </a:lnTo>
                <a:lnTo>
                  <a:pt x="1739315" y="1004938"/>
                </a:lnTo>
                <a:lnTo>
                  <a:pt x="1645691" y="330136"/>
                </a:lnTo>
                <a:lnTo>
                  <a:pt x="1612201" y="88747"/>
                </a:lnTo>
                <a:lnTo>
                  <a:pt x="1476870" y="88747"/>
                </a:lnTo>
                <a:lnTo>
                  <a:pt x="1476870" y="1004938"/>
                </a:lnTo>
                <a:lnTo>
                  <a:pt x="1315961" y="1004938"/>
                </a:lnTo>
                <a:lnTo>
                  <a:pt x="1348854" y="681253"/>
                </a:lnTo>
                <a:lnTo>
                  <a:pt x="1370825" y="330136"/>
                </a:lnTo>
                <a:lnTo>
                  <a:pt x="1422019" y="330136"/>
                </a:lnTo>
                <a:lnTo>
                  <a:pt x="1443964" y="681253"/>
                </a:lnTo>
                <a:lnTo>
                  <a:pt x="1476870" y="1004938"/>
                </a:lnTo>
                <a:lnTo>
                  <a:pt x="1476870" y="88747"/>
                </a:lnTo>
                <a:lnTo>
                  <a:pt x="1180617" y="88747"/>
                </a:lnTo>
                <a:lnTo>
                  <a:pt x="977633" y="1551736"/>
                </a:lnTo>
                <a:lnTo>
                  <a:pt x="1259255" y="1551736"/>
                </a:lnTo>
                <a:lnTo>
                  <a:pt x="1290345" y="1246327"/>
                </a:lnTo>
                <a:lnTo>
                  <a:pt x="1502473" y="1246327"/>
                </a:lnTo>
                <a:lnTo>
                  <a:pt x="1533575" y="1551736"/>
                </a:lnTo>
                <a:lnTo>
                  <a:pt x="1815185" y="1551736"/>
                </a:lnTo>
                <a:close/>
              </a:path>
              <a:path extrusionOk="0" h="1566545" w="2963545">
                <a:moveTo>
                  <a:pt x="2963126" y="116941"/>
                </a:moveTo>
                <a:lnTo>
                  <a:pt x="2700502" y="80314"/>
                </a:lnTo>
                <a:lnTo>
                  <a:pt x="2635618" y="704608"/>
                </a:lnTo>
                <a:lnTo>
                  <a:pt x="2604224" y="1300314"/>
                </a:lnTo>
                <a:lnTo>
                  <a:pt x="2557132" y="1293749"/>
                </a:lnTo>
                <a:lnTo>
                  <a:pt x="2561844" y="531825"/>
                </a:lnTo>
                <a:lnTo>
                  <a:pt x="2517571" y="54813"/>
                </a:lnTo>
                <a:lnTo>
                  <a:pt x="2124545" y="0"/>
                </a:lnTo>
                <a:lnTo>
                  <a:pt x="1922475" y="1448968"/>
                </a:lnTo>
                <a:lnTo>
                  <a:pt x="2185098" y="1485595"/>
                </a:lnTo>
                <a:lnTo>
                  <a:pt x="2239099" y="926261"/>
                </a:lnTo>
                <a:lnTo>
                  <a:pt x="2283447" y="264045"/>
                </a:lnTo>
                <a:lnTo>
                  <a:pt x="2334158" y="271119"/>
                </a:lnTo>
                <a:lnTo>
                  <a:pt x="2305608" y="1018628"/>
                </a:lnTo>
                <a:lnTo>
                  <a:pt x="2348115" y="1508328"/>
                </a:lnTo>
                <a:lnTo>
                  <a:pt x="2761056" y="1565922"/>
                </a:lnTo>
                <a:lnTo>
                  <a:pt x="2963126" y="116941"/>
                </a:lnTo>
                <a:close/>
              </a:path>
            </a:pathLst>
          </a:custGeom>
          <a:solidFill>
            <a:srgbClr val="F9AF15"/>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pic>
        <p:nvPicPr>
          <p:cNvPr id="269" name="Google Shape;269;g1c0a3dcca61_0_53"/>
          <p:cNvPicPr preferRelativeResize="0"/>
          <p:nvPr/>
        </p:nvPicPr>
        <p:blipFill rotWithShape="1">
          <a:blip r:embed="rId6">
            <a:alphaModFix/>
          </a:blip>
          <a:srcRect b="0" l="0" r="0" t="0"/>
          <a:stretch/>
        </p:blipFill>
        <p:spPr>
          <a:xfrm>
            <a:off x="3949324" y="1822792"/>
            <a:ext cx="6028167" cy="5030051"/>
          </a:xfrm>
          <a:prstGeom prst="rect">
            <a:avLst/>
          </a:prstGeom>
          <a:noFill/>
          <a:ln>
            <a:noFill/>
          </a:ln>
        </p:spPr>
      </p:pic>
      <p:sp>
        <p:nvSpPr>
          <p:cNvPr id="270" name="Google Shape;270;g1c0a3dcca61_0_53"/>
          <p:cNvSpPr/>
          <p:nvPr/>
        </p:nvSpPr>
        <p:spPr>
          <a:xfrm>
            <a:off x="-4900" y="2999175"/>
            <a:ext cx="4625400" cy="3636000"/>
          </a:xfrm>
          <a:prstGeom prst="rect">
            <a:avLst/>
          </a:prstGeom>
          <a:noFill/>
          <a:ln>
            <a:noFill/>
          </a:ln>
        </p:spPr>
        <p:txBody>
          <a:bodyPr anchorCtr="0" anchor="ctr" bIns="181400" lIns="187650" spcFirstLastPara="1" rIns="193925" wrap="square" tIns="225200">
            <a:noAutofit/>
          </a:bodyPr>
          <a:lstStyle/>
          <a:p>
            <a:pPr indent="0" lvl="0" marL="0" marR="0" rtl="0" algn="l">
              <a:lnSpc>
                <a:spcPct val="150000"/>
              </a:lnSpc>
              <a:spcBef>
                <a:spcPts val="0"/>
              </a:spcBef>
              <a:spcAft>
                <a:spcPts val="0"/>
              </a:spcAft>
              <a:buClr>
                <a:srgbClr val="000000"/>
              </a:buClr>
              <a:buSzPts val="1100"/>
              <a:buFont typeface="Arial"/>
              <a:buNone/>
            </a:pPr>
            <a:r>
              <a:rPr b="0" i="0" lang="en-GB" sz="1100" u="none" cap="none" strike="noStrike">
                <a:solidFill>
                  <a:schemeClr val="dk1"/>
                </a:solidFill>
                <a:latin typeface="Inter"/>
                <a:ea typeface="Inter"/>
                <a:cs typeface="Inter"/>
                <a:sym typeface="Inter"/>
              </a:rPr>
              <a:t>Deadline: </a:t>
            </a:r>
            <a:r>
              <a:rPr lang="en-GB" sz="1100">
                <a:solidFill>
                  <a:schemeClr val="dk1"/>
                </a:solidFill>
                <a:latin typeface="Inter"/>
                <a:ea typeface="Inter"/>
                <a:cs typeface="Inter"/>
                <a:sym typeface="Inter"/>
              </a:rPr>
              <a:t>Friday 25th April 2025</a:t>
            </a:r>
            <a:endParaRPr b="0" i="0" sz="1100" u="none" cap="none" strike="noStrike">
              <a:solidFill>
                <a:schemeClr val="dk1"/>
              </a:solidFill>
              <a:latin typeface="Inter"/>
              <a:ea typeface="Inter"/>
              <a:cs typeface="Inter"/>
              <a:sym typeface="Inter"/>
            </a:endParaRPr>
          </a:p>
          <a:p>
            <a:pPr indent="0" lvl="0" marL="0" marR="0" rtl="0" algn="l">
              <a:lnSpc>
                <a:spcPct val="150000"/>
              </a:lnSpc>
              <a:spcBef>
                <a:spcPts val="0"/>
              </a:spcBef>
              <a:spcAft>
                <a:spcPts val="0"/>
              </a:spcAft>
              <a:buClr>
                <a:srgbClr val="000000"/>
              </a:buClr>
              <a:buSzPts val="1100"/>
              <a:buFont typeface="Arial"/>
              <a:buNone/>
            </a:pPr>
            <a:r>
              <a:rPr b="0" i="0" lang="en-GB" sz="1100" u="none" cap="none" strike="noStrike">
                <a:solidFill>
                  <a:schemeClr val="dk1"/>
                </a:solidFill>
                <a:latin typeface="Inter"/>
                <a:ea typeface="Inter"/>
                <a:cs typeface="Inter"/>
                <a:sym typeface="Inter"/>
              </a:rPr>
              <a:t>Application Form: </a:t>
            </a:r>
            <a:r>
              <a:rPr b="1" i="0" lang="en-GB" sz="1050" u="sng" cap="none" strike="noStrike">
                <a:solidFill>
                  <a:schemeClr val="dk1"/>
                </a:solidFill>
                <a:latin typeface="Arial"/>
                <a:ea typeface="Arial"/>
                <a:cs typeface="Arial"/>
                <a:sym typeface="Arial"/>
                <a:hlinkClick r:id="rId7">
                  <a:extLst>
                    <a:ext uri="{A12FA001-AC4F-418D-AE19-62706E023703}">
                      <ahyp:hlinkClr val="tx"/>
                    </a:ext>
                  </a:extLst>
                </a:hlinkClick>
              </a:rPr>
              <a:t>https://89d77627055430.uk.deputy.com/jobs#/</a:t>
            </a:r>
            <a:endParaRPr b="1" i="0" sz="1050" u="none" cap="none" strike="noStrike">
              <a:solidFill>
                <a:schemeClr val="dk1"/>
              </a:solidFill>
              <a:latin typeface="Arial"/>
              <a:ea typeface="Arial"/>
              <a:cs typeface="Arial"/>
              <a:sym typeface="Arial"/>
            </a:endParaRPr>
          </a:p>
          <a:p>
            <a:pPr indent="0" lvl="0" marL="0" marR="0" rtl="0" algn="l">
              <a:lnSpc>
                <a:spcPct val="150000"/>
              </a:lnSpc>
              <a:spcBef>
                <a:spcPts val="0"/>
              </a:spcBef>
              <a:spcAft>
                <a:spcPts val="0"/>
              </a:spcAft>
              <a:buClr>
                <a:srgbClr val="000000"/>
              </a:buClr>
              <a:buSzPts val="1100"/>
              <a:buFont typeface="Arial"/>
              <a:buNone/>
            </a:pPr>
            <a:r>
              <a:rPr b="0" i="0" lang="en-GB" sz="1100" u="none" cap="none" strike="noStrike">
                <a:solidFill>
                  <a:schemeClr val="dk1"/>
                </a:solidFill>
                <a:latin typeface="Inter"/>
                <a:ea typeface="Inter"/>
                <a:cs typeface="Inter"/>
                <a:sym typeface="Inter"/>
              </a:rPr>
              <a:t>Application Process:</a:t>
            </a:r>
            <a:endParaRPr b="0" i="0" sz="1100" u="none" cap="none" strike="noStrike">
              <a:solidFill>
                <a:schemeClr val="dk1"/>
              </a:solidFill>
              <a:latin typeface="Inter"/>
              <a:ea typeface="Inter"/>
              <a:cs typeface="Inter"/>
              <a:sym typeface="Inter"/>
            </a:endParaRPr>
          </a:p>
          <a:p>
            <a:pPr indent="0" lvl="0" marL="0" marR="0" rtl="0" algn="l">
              <a:lnSpc>
                <a:spcPct val="150000"/>
              </a:lnSpc>
              <a:spcBef>
                <a:spcPts val="0"/>
              </a:spcBef>
              <a:spcAft>
                <a:spcPts val="0"/>
              </a:spcAft>
              <a:buClr>
                <a:srgbClr val="000000"/>
              </a:buClr>
              <a:buSzPts val="1100"/>
              <a:buFont typeface="Arial"/>
              <a:buNone/>
            </a:pPr>
            <a:r>
              <a:rPr b="0" i="0" lang="en-GB" sz="1100" u="none" cap="none" strike="noStrike">
                <a:solidFill>
                  <a:schemeClr val="dk1"/>
                </a:solidFill>
                <a:latin typeface="Inter"/>
                <a:ea typeface="Inter"/>
                <a:cs typeface="Inter"/>
                <a:sym typeface="Inter"/>
              </a:rPr>
              <a:t>Formal Interview </a:t>
            </a:r>
            <a:endParaRPr b="0" i="0" sz="1100" u="none" cap="none" strike="noStrike">
              <a:solidFill>
                <a:schemeClr val="dk1"/>
              </a:solidFill>
              <a:latin typeface="Inter"/>
              <a:ea typeface="Inter"/>
              <a:cs typeface="Inter"/>
              <a:sym typeface="Inter"/>
            </a:endParaRPr>
          </a:p>
          <a:p>
            <a:pPr indent="0" lvl="0" marL="0" marR="0" rtl="0" algn="l">
              <a:lnSpc>
                <a:spcPct val="150000"/>
              </a:lnSpc>
              <a:spcBef>
                <a:spcPts val="0"/>
              </a:spcBef>
              <a:spcAft>
                <a:spcPts val="0"/>
              </a:spcAft>
              <a:buClr>
                <a:srgbClr val="000000"/>
              </a:buClr>
              <a:buSzPts val="1100"/>
              <a:buFont typeface="Arial"/>
              <a:buNone/>
            </a:pPr>
            <a:r>
              <a:rPr b="0" i="0" lang="en-GB" sz="1100" u="none" cap="none" strike="noStrike">
                <a:solidFill>
                  <a:schemeClr val="dk1"/>
                </a:solidFill>
                <a:latin typeface="Inter"/>
                <a:ea typeface="Inter"/>
                <a:cs typeface="Inter"/>
                <a:sym typeface="Inter"/>
              </a:rPr>
              <a:t>Contact Information: </a:t>
            </a:r>
            <a:endParaRPr b="0" i="0" sz="1100" u="none" cap="none" strike="noStrike">
              <a:solidFill>
                <a:schemeClr val="dk1"/>
              </a:solidFill>
              <a:latin typeface="Inter"/>
              <a:ea typeface="Inter"/>
              <a:cs typeface="Inter"/>
              <a:sym typeface="Inter"/>
            </a:endParaRPr>
          </a:p>
          <a:p>
            <a:pPr indent="0" lvl="0" marL="0" marR="0" rtl="0" algn="l">
              <a:lnSpc>
                <a:spcPct val="150000"/>
              </a:lnSpc>
              <a:spcBef>
                <a:spcPts val="0"/>
              </a:spcBef>
              <a:spcAft>
                <a:spcPts val="0"/>
              </a:spcAft>
              <a:buClr>
                <a:srgbClr val="000000"/>
              </a:buClr>
              <a:buSzPts val="1100"/>
              <a:buFont typeface="Arial"/>
              <a:buNone/>
            </a:pPr>
            <a:r>
              <a:rPr b="0" i="0" lang="en-GB" sz="1100" u="none" cap="none" strike="noStrike">
                <a:solidFill>
                  <a:schemeClr val="dk1"/>
                </a:solidFill>
                <a:latin typeface="Inter"/>
                <a:ea typeface="Inter"/>
                <a:cs typeface="Inter"/>
                <a:sym typeface="Inter"/>
              </a:rPr>
              <a:t>jobs@poweredbycan.org or 0121 530 8451</a:t>
            </a:r>
            <a:endParaRPr b="0" i="0" sz="1100" u="none" cap="none" strike="noStrike">
              <a:solidFill>
                <a:schemeClr val="dk1"/>
              </a:solidFill>
              <a:latin typeface="Inter"/>
              <a:ea typeface="Inter"/>
              <a:cs typeface="Inter"/>
              <a:sym typeface="Inter"/>
            </a:endParaRPr>
          </a:p>
          <a:p>
            <a:pPr indent="0" lvl="0" marL="0" marR="0" rtl="0" algn="l">
              <a:lnSpc>
                <a:spcPct val="150000"/>
              </a:lnSpc>
              <a:spcBef>
                <a:spcPts val="0"/>
              </a:spcBef>
              <a:spcAft>
                <a:spcPts val="0"/>
              </a:spcAft>
              <a:buClr>
                <a:srgbClr val="000000"/>
              </a:buClr>
              <a:buSzPts val="1100"/>
              <a:buFont typeface="Arial"/>
              <a:buNone/>
            </a:pPr>
            <a:r>
              <a:rPr b="0" i="0" lang="en-GB" sz="1100" u="none" cap="none" strike="noStrike">
                <a:solidFill>
                  <a:schemeClr val="dk1"/>
                </a:solidFill>
                <a:latin typeface="Inter"/>
                <a:ea typeface="Inter"/>
                <a:cs typeface="Inter"/>
                <a:sym typeface="Inter"/>
              </a:rPr>
              <a:t>DBS and Reference</a:t>
            </a:r>
            <a:endParaRPr b="0" i="0" sz="1100" u="none" cap="none" strike="noStrike">
              <a:solidFill>
                <a:schemeClr val="dk1"/>
              </a:solidFill>
              <a:latin typeface="Inter"/>
              <a:ea typeface="Inter"/>
              <a:cs typeface="Inter"/>
              <a:sym typeface="Inter"/>
            </a:endParaRPr>
          </a:p>
          <a:p>
            <a:pPr indent="0" lvl="0" marL="0" marR="0" rtl="0" algn="l">
              <a:lnSpc>
                <a:spcPct val="150000"/>
              </a:lnSpc>
              <a:spcBef>
                <a:spcPts val="0"/>
              </a:spcBef>
              <a:spcAft>
                <a:spcPts val="0"/>
              </a:spcAft>
              <a:buClr>
                <a:srgbClr val="000000"/>
              </a:buClr>
              <a:buSzPts val="1100"/>
              <a:buFont typeface="Arial"/>
              <a:buNone/>
            </a:pPr>
            <a:r>
              <a:rPr b="0" i="0" lang="en-GB" sz="1100" u="none" cap="none" strike="noStrike">
                <a:solidFill>
                  <a:schemeClr val="dk1"/>
                </a:solidFill>
                <a:latin typeface="Inter"/>
                <a:ea typeface="Inter"/>
                <a:cs typeface="Inter"/>
                <a:sym typeface="Inter"/>
              </a:rPr>
              <a:t>This role is subject to a clear enhanced DBS and satisfactory </a:t>
            </a:r>
            <a:endParaRPr b="0" i="0" sz="1100" u="none" cap="none" strike="noStrike">
              <a:solidFill>
                <a:schemeClr val="dk1"/>
              </a:solidFill>
              <a:latin typeface="Inter"/>
              <a:ea typeface="Inter"/>
              <a:cs typeface="Inter"/>
              <a:sym typeface="Inter"/>
            </a:endParaRPr>
          </a:p>
          <a:p>
            <a:pPr indent="0" lvl="0" marL="0" marR="0" rtl="0" algn="l">
              <a:lnSpc>
                <a:spcPct val="150000"/>
              </a:lnSpc>
              <a:spcBef>
                <a:spcPts val="0"/>
              </a:spcBef>
              <a:spcAft>
                <a:spcPts val="0"/>
              </a:spcAft>
              <a:buClr>
                <a:srgbClr val="000000"/>
              </a:buClr>
              <a:buSzPts val="1100"/>
              <a:buFont typeface="Arial"/>
              <a:buNone/>
            </a:pPr>
            <a:r>
              <a:rPr b="0" i="0" lang="en-GB" sz="1100" u="none" cap="none" strike="noStrike">
                <a:solidFill>
                  <a:schemeClr val="dk1"/>
                </a:solidFill>
                <a:latin typeface="Inter"/>
                <a:ea typeface="Inter"/>
                <a:cs typeface="Inter"/>
                <a:sym typeface="Inter"/>
              </a:rPr>
              <a:t>Employment/Character references. </a:t>
            </a:r>
            <a:endParaRPr b="0" i="0" sz="1100" u="none" cap="none" strike="noStrike">
              <a:solidFill>
                <a:schemeClr val="dk1"/>
              </a:solidFill>
              <a:latin typeface="Inter"/>
              <a:ea typeface="Inter"/>
              <a:cs typeface="Inter"/>
              <a:sym typeface="Inter"/>
            </a:endParaRPr>
          </a:p>
          <a:p>
            <a:pPr indent="0" lvl="0" marL="0" marR="0" rtl="0" algn="l">
              <a:lnSpc>
                <a:spcPct val="150000"/>
              </a:lnSpc>
              <a:spcBef>
                <a:spcPts val="0"/>
              </a:spcBef>
              <a:spcAft>
                <a:spcPts val="0"/>
              </a:spcAft>
              <a:buClr>
                <a:srgbClr val="000000"/>
              </a:buClr>
              <a:buSzPts val="1100"/>
              <a:buFont typeface="Arial"/>
              <a:buNone/>
            </a:pPr>
            <a:r>
              <a:t/>
            </a:r>
            <a:endParaRPr b="0" i="0" sz="1100" u="none" cap="none" strike="noStrike">
              <a:solidFill>
                <a:schemeClr val="dk1"/>
              </a:solidFill>
              <a:latin typeface="Inter"/>
              <a:ea typeface="Inter"/>
              <a:cs typeface="Inter"/>
              <a:sym typeface="Inter"/>
            </a:endParaRPr>
          </a:p>
          <a:p>
            <a:pPr indent="0" lvl="0" marL="0" marR="0" rtl="0" algn="l">
              <a:lnSpc>
                <a:spcPct val="100000"/>
              </a:lnSpc>
              <a:spcBef>
                <a:spcPts val="0"/>
              </a:spcBef>
              <a:spcAft>
                <a:spcPts val="0"/>
              </a:spcAft>
              <a:buClr>
                <a:srgbClr val="000000"/>
              </a:buClr>
              <a:buSzPts val="1100"/>
              <a:buFont typeface="Arial"/>
              <a:buNone/>
            </a:pPr>
            <a:r>
              <a:rPr b="0" i="0" lang="en-GB" sz="1100" u="none" cap="none" strike="noStrike">
                <a:solidFill>
                  <a:schemeClr val="dk1"/>
                </a:solidFill>
                <a:latin typeface="Inter"/>
                <a:ea typeface="Inter"/>
                <a:cs typeface="Inter"/>
                <a:sym typeface="Inter"/>
              </a:rPr>
              <a:t>Please note we are currently using a new application system,</a:t>
            </a:r>
            <a:endParaRPr b="0" i="0" sz="1100" u="none" cap="none" strike="noStrike">
              <a:solidFill>
                <a:schemeClr val="dk1"/>
              </a:solidFill>
              <a:latin typeface="Inter"/>
              <a:ea typeface="Inter"/>
              <a:cs typeface="Inter"/>
              <a:sym typeface="Inter"/>
            </a:endParaRPr>
          </a:p>
          <a:p>
            <a:pPr indent="0" lvl="0" marL="0" marR="0" rtl="0" algn="l">
              <a:lnSpc>
                <a:spcPct val="100000"/>
              </a:lnSpc>
              <a:spcBef>
                <a:spcPts val="0"/>
              </a:spcBef>
              <a:spcAft>
                <a:spcPts val="0"/>
              </a:spcAft>
              <a:buClr>
                <a:srgbClr val="000000"/>
              </a:buClr>
              <a:buSzPts val="1100"/>
              <a:buFont typeface="Arial"/>
              <a:buNone/>
            </a:pPr>
            <a:r>
              <a:rPr b="0" i="0" lang="en-GB" sz="1100" u="none" cap="none" strike="noStrike">
                <a:solidFill>
                  <a:schemeClr val="dk1"/>
                </a:solidFill>
                <a:latin typeface="Inter"/>
                <a:ea typeface="Inter"/>
                <a:cs typeface="Inter"/>
                <a:sym typeface="Inter"/>
              </a:rPr>
              <a:t>so if you face any technical difficulties please email jobs@poweredbycan.org</a:t>
            </a:r>
            <a:endParaRPr b="0" i="0" sz="1100" u="none" cap="none" strike="noStrike">
              <a:solidFill>
                <a:schemeClr val="dk1"/>
              </a:solidFill>
              <a:latin typeface="Inter"/>
              <a:ea typeface="Inter"/>
              <a:cs typeface="Inter"/>
              <a:sym typeface="Inter"/>
            </a:endParaRPr>
          </a:p>
          <a:p>
            <a:pPr indent="0" lvl="0" marL="0" marR="0" rtl="0" algn="l">
              <a:lnSpc>
                <a:spcPct val="150000"/>
              </a:lnSpc>
              <a:spcBef>
                <a:spcPts val="0"/>
              </a:spcBef>
              <a:spcAft>
                <a:spcPts val="0"/>
              </a:spcAft>
              <a:buClr>
                <a:srgbClr val="000000"/>
              </a:buClr>
              <a:buSzPts val="1100"/>
              <a:buFont typeface="Arial"/>
              <a:buNone/>
            </a:pPr>
            <a:r>
              <a:t/>
            </a:r>
            <a:endParaRPr b="0" i="0" sz="1100" u="none" cap="none" strike="noStrike">
              <a:solidFill>
                <a:schemeClr val="dk1"/>
              </a:solidFill>
              <a:latin typeface="Inter"/>
              <a:ea typeface="Inter"/>
              <a:cs typeface="Inter"/>
              <a:sym typeface="Inter"/>
            </a:endParaRPr>
          </a:p>
          <a:p>
            <a:pPr indent="0" lvl="0" marL="0" marR="0" rtl="0" algn="l">
              <a:lnSpc>
                <a:spcPct val="100000"/>
              </a:lnSpc>
              <a:spcBef>
                <a:spcPts val="0"/>
              </a:spcBef>
              <a:spcAft>
                <a:spcPts val="0"/>
              </a:spcAft>
              <a:buClr>
                <a:srgbClr val="000000"/>
              </a:buClr>
              <a:buSzPts val="1100"/>
              <a:buFont typeface="Arial"/>
              <a:buNone/>
            </a:pPr>
            <a:br>
              <a:rPr b="0" i="0" lang="en-GB" sz="1100" u="none" cap="none" strike="noStrike">
                <a:solidFill>
                  <a:schemeClr val="dk1"/>
                </a:solidFill>
                <a:latin typeface="Inter"/>
                <a:ea typeface="Inter"/>
                <a:cs typeface="Inter"/>
                <a:sym typeface="Inter"/>
              </a:rPr>
            </a:br>
            <a:endParaRPr b="0" i="0" sz="1100" u="none" cap="none" strike="noStrike">
              <a:solidFill>
                <a:schemeClr val="dk1"/>
              </a:solidFill>
              <a:latin typeface="Inter"/>
              <a:ea typeface="Inter"/>
              <a:cs typeface="Inter"/>
              <a:sym typeface="Inter"/>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4" name="Shape 64"/>
        <p:cNvGrpSpPr/>
        <p:nvPr/>
      </p:nvGrpSpPr>
      <p:grpSpPr>
        <a:xfrm>
          <a:off x="0" y="0"/>
          <a:ext cx="0" cy="0"/>
          <a:chOff x="0" y="0"/>
          <a:chExt cx="0" cy="0"/>
        </a:xfrm>
      </p:grpSpPr>
      <p:sp>
        <p:nvSpPr>
          <p:cNvPr id="65" name="Google Shape;65;p2"/>
          <p:cNvSpPr/>
          <p:nvPr/>
        </p:nvSpPr>
        <p:spPr>
          <a:xfrm>
            <a:off x="152400" y="122000"/>
            <a:ext cx="6219600" cy="938700"/>
          </a:xfrm>
          <a:prstGeom prst="roundRect">
            <a:avLst>
              <a:gd fmla="val 16667" name="adj"/>
            </a:avLst>
          </a:prstGeom>
          <a:solidFill>
            <a:srgbClr val="1D1F4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Arial"/>
              <a:ea typeface="Arial"/>
              <a:cs typeface="Arial"/>
              <a:sym typeface="Arial"/>
            </a:endParaRPr>
          </a:p>
        </p:txBody>
      </p:sp>
      <p:pic>
        <p:nvPicPr>
          <p:cNvPr id="66" name="Google Shape;66;p2"/>
          <p:cNvPicPr preferRelativeResize="0"/>
          <p:nvPr/>
        </p:nvPicPr>
        <p:blipFill rotWithShape="1">
          <a:blip r:embed="rId3">
            <a:alphaModFix/>
          </a:blip>
          <a:srcRect b="0" l="0" r="0" t="0"/>
          <a:stretch/>
        </p:blipFill>
        <p:spPr>
          <a:xfrm>
            <a:off x="6101543" y="4267200"/>
            <a:ext cx="5694757" cy="5694757"/>
          </a:xfrm>
          <a:prstGeom prst="rect">
            <a:avLst/>
          </a:prstGeom>
          <a:noFill/>
          <a:ln>
            <a:noFill/>
          </a:ln>
        </p:spPr>
      </p:pic>
      <p:sp>
        <p:nvSpPr>
          <p:cNvPr id="67" name="Google Shape;67;p2"/>
          <p:cNvSpPr txBox="1"/>
          <p:nvPr/>
        </p:nvSpPr>
        <p:spPr>
          <a:xfrm rot="720000">
            <a:off x="708898" y="5726031"/>
            <a:ext cx="76157" cy="64120"/>
          </a:xfrm>
          <a:prstGeom prst="rect">
            <a:avLst/>
          </a:prstGeom>
          <a:noFill/>
          <a:ln>
            <a:noFill/>
          </a:ln>
        </p:spPr>
        <p:txBody>
          <a:bodyPr anchorCtr="0" anchor="t" bIns="0" lIns="0" spcFirstLastPara="1" rIns="0" wrap="square" tIns="0">
            <a:spAutoFit/>
          </a:bodyPr>
          <a:lstStyle/>
          <a:p>
            <a:pPr indent="0" lvl="0" marL="0" marR="0" rtl="0" algn="l">
              <a:lnSpc>
                <a:spcPct val="102141"/>
              </a:lnSpc>
              <a:spcBef>
                <a:spcPts val="0"/>
              </a:spcBef>
              <a:spcAft>
                <a:spcPts val="0"/>
              </a:spcAft>
              <a:buClr>
                <a:srgbClr val="000000"/>
              </a:buClr>
              <a:buSzPts val="467"/>
              <a:buFont typeface="Arial"/>
              <a:buNone/>
            </a:pPr>
            <a:r>
              <a:rPr b="1" i="0" lang="en-GB" sz="467" u="none" cap="none" strike="noStrike">
                <a:solidFill>
                  <a:srgbClr val="FFFFFF"/>
                </a:solidFill>
                <a:latin typeface="Big Shoulders SemiBold"/>
                <a:ea typeface="Big Shoulders SemiBold"/>
                <a:cs typeface="Big Shoulders SemiBold"/>
                <a:sym typeface="Big Shoulders SemiBold"/>
              </a:rPr>
              <a:t>by</a:t>
            </a:r>
            <a:endParaRPr b="0" i="0" sz="467" u="none" cap="none" strike="noStrike">
              <a:solidFill>
                <a:srgbClr val="000000"/>
              </a:solidFill>
              <a:latin typeface="Big Shoulders SemiBold"/>
              <a:ea typeface="Big Shoulders SemiBold"/>
              <a:cs typeface="Big Shoulders SemiBold"/>
              <a:sym typeface="Big Shoulders SemiBold"/>
            </a:endParaRPr>
          </a:p>
        </p:txBody>
      </p:sp>
      <p:sp>
        <p:nvSpPr>
          <p:cNvPr id="68" name="Google Shape;68;p2"/>
          <p:cNvSpPr txBox="1"/>
          <p:nvPr/>
        </p:nvSpPr>
        <p:spPr>
          <a:xfrm>
            <a:off x="7444340" y="6601331"/>
            <a:ext cx="2450530" cy="96925"/>
          </a:xfrm>
          <a:prstGeom prst="rect">
            <a:avLst/>
          </a:prstGeom>
          <a:noFill/>
          <a:ln>
            <a:noFill/>
          </a:ln>
        </p:spPr>
        <p:txBody>
          <a:bodyPr anchorCtr="0" anchor="t" bIns="0" lIns="0" spcFirstLastPara="1" rIns="0" wrap="square" tIns="5925">
            <a:spAutoFit/>
          </a:bodyPr>
          <a:lstStyle/>
          <a:p>
            <a:pPr indent="0" lvl="0" marL="6257" marR="0" rtl="0" algn="l">
              <a:lnSpc>
                <a:spcPct val="100000"/>
              </a:lnSpc>
              <a:spcBef>
                <a:spcPts val="0"/>
              </a:spcBef>
              <a:spcAft>
                <a:spcPts val="0"/>
              </a:spcAft>
              <a:buClr>
                <a:srgbClr val="000000"/>
              </a:buClr>
              <a:buSzPts val="591"/>
              <a:buFont typeface="Arial"/>
              <a:buNone/>
            </a:pPr>
            <a:r>
              <a:rPr b="1" i="0" lang="en-GB" sz="591" u="none" cap="none" strike="noStrike">
                <a:solidFill>
                  <a:schemeClr val="lt1"/>
                </a:solidFill>
                <a:latin typeface="Inter"/>
                <a:ea typeface="Inter"/>
                <a:cs typeface="Inter"/>
                <a:sym typeface="Inter"/>
              </a:rPr>
              <a:t>Powered by CAN </a:t>
            </a:r>
            <a:r>
              <a:rPr b="0" i="0" lang="en-GB" sz="591" u="none" cap="none" strike="noStrike">
                <a:solidFill>
                  <a:schemeClr val="lt1"/>
                </a:solidFill>
                <a:latin typeface="Inter"/>
                <a:ea typeface="Inter"/>
                <a:cs typeface="Inter"/>
                <a:sym typeface="Inter"/>
              </a:rPr>
              <a:t>– Recruitment Pack| </a:t>
            </a:r>
            <a:r>
              <a:rPr b="1" i="0" lang="en-GB" sz="591" u="sng" cap="none" strike="noStrike">
                <a:solidFill>
                  <a:schemeClr val="lt1"/>
                </a:solidFill>
                <a:latin typeface="Inter"/>
                <a:ea typeface="Inter"/>
                <a:cs typeface="Inter"/>
                <a:sym typeface="Inter"/>
                <a:hlinkClick r:id="rId4">
                  <a:extLst>
                    <a:ext uri="{A12FA001-AC4F-418D-AE19-62706E023703}">
                      <ahyp:hlinkClr val="tx"/>
                    </a:ext>
                  </a:extLst>
                </a:hlinkClick>
              </a:rPr>
              <a:t>www.poweredbycan.org</a:t>
            </a:r>
            <a:endParaRPr b="0" i="0" sz="591" u="none" cap="none" strike="noStrike">
              <a:solidFill>
                <a:schemeClr val="lt1"/>
              </a:solidFill>
              <a:latin typeface="Inter"/>
              <a:ea typeface="Inter"/>
              <a:cs typeface="Inter"/>
              <a:sym typeface="Inter"/>
            </a:endParaRPr>
          </a:p>
        </p:txBody>
      </p:sp>
      <p:sp>
        <p:nvSpPr>
          <p:cNvPr id="69" name="Google Shape;69;p2"/>
          <p:cNvSpPr txBox="1"/>
          <p:nvPr/>
        </p:nvSpPr>
        <p:spPr>
          <a:xfrm>
            <a:off x="209550" y="341150"/>
            <a:ext cx="6105300" cy="468900"/>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Clr>
                <a:schemeClr val="dk1"/>
              </a:buClr>
              <a:buSzPts val="3047"/>
              <a:buFont typeface="Arial"/>
              <a:buNone/>
            </a:pPr>
            <a:r>
              <a:rPr b="1" i="0" lang="en-GB" sz="3047" u="none" cap="none" strike="noStrike">
                <a:solidFill>
                  <a:schemeClr val="lt1"/>
                </a:solidFill>
                <a:latin typeface="Big Shoulders Black"/>
                <a:ea typeface="Big Shoulders Black"/>
                <a:cs typeface="Big Shoulders Black"/>
                <a:sym typeface="Big Shoulders Black"/>
              </a:rPr>
              <a:t>Creative Producer - Arts &amp; Culture</a:t>
            </a:r>
            <a:endParaRPr b="1" i="0" sz="2500" u="none" cap="none" strike="noStrike">
              <a:solidFill>
                <a:srgbClr val="FFFFFF"/>
              </a:solidFill>
              <a:latin typeface="Big Shoulders Black"/>
              <a:ea typeface="Big Shoulders Black"/>
              <a:cs typeface="Big Shoulders Black"/>
              <a:sym typeface="Big Shoulders Black"/>
            </a:endParaRPr>
          </a:p>
        </p:txBody>
      </p:sp>
      <p:sp>
        <p:nvSpPr>
          <p:cNvPr id="70" name="Google Shape;70;p2"/>
          <p:cNvSpPr txBox="1"/>
          <p:nvPr>
            <p:ph type="title"/>
          </p:nvPr>
        </p:nvSpPr>
        <p:spPr>
          <a:xfrm>
            <a:off x="6577085" y="268395"/>
            <a:ext cx="3418200" cy="614400"/>
          </a:xfrm>
          <a:prstGeom prst="rect">
            <a:avLst/>
          </a:prstGeom>
          <a:noFill/>
          <a:ln>
            <a:noFill/>
          </a:ln>
        </p:spPr>
        <p:txBody>
          <a:bodyPr anchorCtr="0" anchor="t" bIns="0" lIns="0" spcFirstLastPara="1" rIns="0" wrap="square" tIns="7500">
            <a:spAutoFit/>
          </a:bodyPr>
          <a:lstStyle/>
          <a:p>
            <a:pPr indent="0" lvl="0" marL="6257" rtl="0" algn="l">
              <a:lnSpc>
                <a:spcPct val="100000"/>
              </a:lnSpc>
              <a:spcBef>
                <a:spcPts val="0"/>
              </a:spcBef>
              <a:spcAft>
                <a:spcPts val="0"/>
              </a:spcAft>
              <a:buSzPts val="1400"/>
              <a:buNone/>
            </a:pPr>
            <a:r>
              <a:rPr lang="en-GB" sz="3941">
                <a:solidFill>
                  <a:srgbClr val="1D2041"/>
                </a:solidFill>
              </a:rPr>
              <a:t>JOB SUMMARY</a:t>
            </a:r>
            <a:endParaRPr sz="3941"/>
          </a:p>
        </p:txBody>
      </p:sp>
      <p:sp>
        <p:nvSpPr>
          <p:cNvPr id="71" name="Google Shape;71;p2"/>
          <p:cNvSpPr/>
          <p:nvPr/>
        </p:nvSpPr>
        <p:spPr>
          <a:xfrm>
            <a:off x="6452775" y="582750"/>
            <a:ext cx="3360900" cy="1864800"/>
          </a:xfrm>
          <a:prstGeom prst="rect">
            <a:avLst/>
          </a:prstGeom>
          <a:noFill/>
          <a:ln>
            <a:noFill/>
          </a:ln>
        </p:spPr>
        <p:txBody>
          <a:bodyPr anchorCtr="0" anchor="ctr" bIns="181400" lIns="187650" spcFirstLastPara="1" rIns="193925" wrap="square" tIns="225200">
            <a:spAutoFit/>
          </a:bodyPr>
          <a:lstStyle/>
          <a:p>
            <a:pPr indent="0" lvl="0" marL="0" marR="0" rtl="0" algn="l">
              <a:lnSpc>
                <a:spcPct val="150000"/>
              </a:lnSpc>
              <a:spcBef>
                <a:spcPts val="0"/>
              </a:spcBef>
              <a:spcAft>
                <a:spcPts val="0"/>
              </a:spcAft>
              <a:buClr>
                <a:srgbClr val="000000"/>
              </a:buClr>
              <a:buSzPts val="1100"/>
              <a:buFont typeface="Arial"/>
              <a:buNone/>
            </a:pPr>
            <a:r>
              <a:rPr b="1" i="0" lang="en-GB" sz="1100" u="none" cap="none" strike="noStrike">
                <a:solidFill>
                  <a:schemeClr val="dk1"/>
                </a:solidFill>
                <a:latin typeface="Inter"/>
                <a:ea typeface="Inter"/>
                <a:cs typeface="Inter"/>
                <a:sym typeface="Inter"/>
              </a:rPr>
              <a:t>Deadline:  </a:t>
            </a:r>
            <a:r>
              <a:rPr b="0" i="0" lang="en-GB" sz="1100" u="none" cap="none" strike="noStrike">
                <a:solidFill>
                  <a:schemeClr val="dk1"/>
                </a:solidFill>
                <a:latin typeface="Inter"/>
                <a:ea typeface="Inter"/>
                <a:cs typeface="Inter"/>
                <a:sym typeface="Inter"/>
              </a:rPr>
              <a:t>Friday 2</a:t>
            </a:r>
            <a:r>
              <a:rPr lang="en-GB" sz="1100">
                <a:solidFill>
                  <a:schemeClr val="dk1"/>
                </a:solidFill>
                <a:latin typeface="Inter"/>
                <a:ea typeface="Inter"/>
                <a:cs typeface="Inter"/>
                <a:sym typeface="Inter"/>
              </a:rPr>
              <a:t>5th</a:t>
            </a:r>
            <a:r>
              <a:rPr b="0" i="0" lang="en-GB" sz="1100" u="none" cap="none" strike="noStrike">
                <a:solidFill>
                  <a:schemeClr val="dk1"/>
                </a:solidFill>
                <a:latin typeface="Inter"/>
                <a:ea typeface="Inter"/>
                <a:cs typeface="Inter"/>
                <a:sym typeface="Inter"/>
              </a:rPr>
              <a:t> </a:t>
            </a:r>
            <a:r>
              <a:rPr lang="en-GB" sz="1100">
                <a:solidFill>
                  <a:schemeClr val="dk1"/>
                </a:solidFill>
                <a:latin typeface="Inter"/>
                <a:ea typeface="Inter"/>
                <a:cs typeface="Inter"/>
                <a:sym typeface="Inter"/>
              </a:rPr>
              <a:t>April 2025</a:t>
            </a:r>
            <a:r>
              <a:rPr b="0" i="0" lang="en-GB" sz="1100" u="none" cap="none" strike="noStrike">
                <a:solidFill>
                  <a:schemeClr val="dk1"/>
                </a:solidFill>
                <a:latin typeface="Inter"/>
                <a:ea typeface="Inter"/>
                <a:cs typeface="Inter"/>
                <a:sym typeface="Inter"/>
              </a:rPr>
              <a:t> </a:t>
            </a:r>
            <a:endParaRPr b="0" i="0" sz="1100" u="none" cap="none" strike="noStrike">
              <a:solidFill>
                <a:schemeClr val="dk1"/>
              </a:solidFill>
              <a:latin typeface="Inter"/>
              <a:ea typeface="Inter"/>
              <a:cs typeface="Inter"/>
              <a:sym typeface="Inter"/>
            </a:endParaRPr>
          </a:p>
          <a:p>
            <a:pPr indent="0" lvl="0" marL="0" marR="0" rtl="0" algn="l">
              <a:lnSpc>
                <a:spcPct val="150000"/>
              </a:lnSpc>
              <a:spcBef>
                <a:spcPts val="0"/>
              </a:spcBef>
              <a:spcAft>
                <a:spcPts val="0"/>
              </a:spcAft>
              <a:buClr>
                <a:srgbClr val="000000"/>
              </a:buClr>
              <a:buSzPts val="1100"/>
              <a:buFont typeface="Arial"/>
              <a:buNone/>
            </a:pPr>
            <a:r>
              <a:rPr b="1" i="0" lang="en-GB" sz="1100" u="none" cap="none" strike="noStrike">
                <a:solidFill>
                  <a:schemeClr val="dk1"/>
                </a:solidFill>
                <a:latin typeface="Inter"/>
                <a:ea typeface="Inter"/>
                <a:cs typeface="Inter"/>
                <a:sym typeface="Inter"/>
              </a:rPr>
              <a:t>Application </a:t>
            </a:r>
            <a:r>
              <a:rPr lang="en-GB" sz="1100">
                <a:solidFill>
                  <a:schemeClr val="dk1"/>
                </a:solidFill>
                <a:latin typeface="Inter"/>
                <a:ea typeface="Inter"/>
                <a:cs typeface="Inter"/>
                <a:sym typeface="Inter"/>
              </a:rPr>
              <a:t>https://poweredbycan.uk.deputy.com/jobs#/2utTXXIj6LW4BDMmWrBcoEw9Api</a:t>
            </a:r>
            <a:br>
              <a:rPr b="0" i="0" lang="en-GB" sz="800" u="none" cap="none" strike="noStrike">
                <a:solidFill>
                  <a:schemeClr val="dk1"/>
                </a:solidFill>
                <a:latin typeface="Inter"/>
                <a:ea typeface="Inter"/>
                <a:cs typeface="Inter"/>
                <a:sym typeface="Inter"/>
              </a:rPr>
            </a:br>
            <a:endParaRPr b="0" i="0" sz="800" u="none" cap="none" strike="noStrike">
              <a:solidFill>
                <a:schemeClr val="dk1"/>
              </a:solidFill>
              <a:latin typeface="Inter"/>
              <a:ea typeface="Inter"/>
              <a:cs typeface="Inter"/>
              <a:sym typeface="Inter"/>
            </a:endParaRPr>
          </a:p>
        </p:txBody>
      </p:sp>
      <p:pic>
        <p:nvPicPr>
          <p:cNvPr id="72" name="Google Shape;72;p2"/>
          <p:cNvPicPr preferRelativeResize="0"/>
          <p:nvPr/>
        </p:nvPicPr>
        <p:blipFill rotWithShape="1">
          <a:blip r:embed="rId5">
            <a:alphaModFix/>
          </a:blip>
          <a:srcRect b="0" l="0" r="0" t="0"/>
          <a:stretch/>
        </p:blipFill>
        <p:spPr>
          <a:xfrm rot="1154776">
            <a:off x="8710928" y="3224859"/>
            <a:ext cx="2447771" cy="2447771"/>
          </a:xfrm>
          <a:prstGeom prst="rect">
            <a:avLst/>
          </a:prstGeom>
          <a:noFill/>
          <a:ln>
            <a:noFill/>
          </a:ln>
        </p:spPr>
      </p:pic>
      <p:graphicFrame>
        <p:nvGraphicFramePr>
          <p:cNvPr id="73" name="Google Shape;73;p2"/>
          <p:cNvGraphicFramePr/>
          <p:nvPr/>
        </p:nvGraphicFramePr>
        <p:xfrm>
          <a:off x="152392" y="751243"/>
          <a:ext cx="3000000" cy="3000000"/>
        </p:xfrm>
        <a:graphic>
          <a:graphicData uri="http://schemas.openxmlformats.org/drawingml/2006/table">
            <a:tbl>
              <a:tblPr bandRow="1" firstRow="1">
                <a:noFill/>
                <a:tableStyleId>{CDCA4975-3559-4BFB-9CFA-7F231BFD742B}</a:tableStyleId>
              </a:tblPr>
              <a:tblGrid>
                <a:gridCol w="1683175"/>
                <a:gridCol w="4536425"/>
              </a:tblGrid>
              <a:tr h="158675">
                <a:tc>
                  <a:txBody>
                    <a:bodyPr/>
                    <a:lstStyle/>
                    <a:p>
                      <a:pPr indent="0" lvl="0" marL="0" marR="0" rtl="0" algn="ctr">
                        <a:lnSpc>
                          <a:spcPct val="100000"/>
                        </a:lnSpc>
                        <a:spcBef>
                          <a:spcPts val="0"/>
                        </a:spcBef>
                        <a:spcAft>
                          <a:spcPts val="0"/>
                        </a:spcAft>
                        <a:buClr>
                          <a:srgbClr val="000000"/>
                        </a:buClr>
                        <a:buSzPts val="1200"/>
                        <a:buFont typeface="Arial"/>
                        <a:buNone/>
                      </a:pPr>
                      <a:r>
                        <a:rPr i="0" lang="en-GB" sz="1200" u="none" cap="none" strike="noStrike">
                          <a:solidFill>
                            <a:srgbClr val="FFFFFF"/>
                          </a:solidFill>
                          <a:latin typeface="Big Shoulders Black"/>
                          <a:ea typeface="Big Shoulders Black"/>
                          <a:cs typeface="Big Shoulders Black"/>
                          <a:sym typeface="Big Shoulders Black"/>
                        </a:rPr>
                        <a:t>ROLE</a:t>
                      </a:r>
                      <a:endParaRPr sz="1400" u="none" cap="none" strike="noStrike">
                        <a:latin typeface="Big Shoulders Black"/>
                        <a:ea typeface="Big Shoulders Black"/>
                        <a:cs typeface="Big Shoulders Black"/>
                        <a:sym typeface="Big Shoulders Black"/>
                      </a:endParaRPr>
                    </a:p>
                  </a:txBody>
                  <a:tcPr marT="1875" marB="0" marR="0" marL="0" anchor="ctr">
                    <a:lnL cap="flat" cmpd="sng" w="38100">
                      <a:solidFill>
                        <a:srgbClr val="D8D8D8"/>
                      </a:solidFill>
                      <a:prstDash val="solid"/>
                      <a:round/>
                      <a:headEnd len="sm" w="sm" type="none"/>
                      <a:tailEnd len="sm" w="sm" type="none"/>
                    </a:lnL>
                    <a:lnR cap="flat" cmpd="sng" w="9525">
                      <a:solidFill>
                        <a:srgbClr val="FFFFFF"/>
                      </a:solidFill>
                      <a:prstDash val="solid"/>
                      <a:round/>
                      <a:headEnd len="sm" w="sm" type="none"/>
                      <a:tailEnd len="sm" w="sm" type="none"/>
                    </a:lnR>
                    <a:lnT cap="flat" cmpd="sng" w="38100">
                      <a:solidFill>
                        <a:srgbClr val="D8D8D8"/>
                      </a:solidFill>
                      <a:prstDash val="solid"/>
                      <a:round/>
                      <a:headEnd len="sm" w="sm" type="none"/>
                      <a:tailEnd len="sm" w="sm" type="none"/>
                    </a:lnT>
                    <a:lnB cap="flat" cmpd="sng" w="9525">
                      <a:solidFill>
                        <a:srgbClr val="FFFFFF"/>
                      </a:solidFill>
                      <a:prstDash val="solid"/>
                      <a:round/>
                      <a:headEnd len="sm" w="sm" type="none"/>
                      <a:tailEnd len="sm" w="sm" type="none"/>
                    </a:lnB>
                    <a:solidFill>
                      <a:srgbClr val="FAAF15"/>
                    </a:solidFill>
                  </a:tcPr>
                </a:tc>
                <a:tc>
                  <a:txBody>
                    <a:bodyPr/>
                    <a:lstStyle/>
                    <a:p>
                      <a:pPr indent="0" lvl="0" marL="0" marR="0" rtl="0" algn="l">
                        <a:lnSpc>
                          <a:spcPct val="100000"/>
                        </a:lnSpc>
                        <a:spcBef>
                          <a:spcPts val="0"/>
                        </a:spcBef>
                        <a:spcAft>
                          <a:spcPts val="0"/>
                        </a:spcAft>
                        <a:buClr>
                          <a:srgbClr val="000000"/>
                        </a:buClr>
                        <a:buSzPts val="1200"/>
                        <a:buFont typeface="Arial"/>
                        <a:buNone/>
                      </a:pPr>
                      <a:r>
                        <a:rPr lang="en-GB" sz="1100" u="none" cap="none" strike="noStrike">
                          <a:latin typeface="Inter"/>
                          <a:ea typeface="Inter"/>
                          <a:cs typeface="Inter"/>
                          <a:sym typeface="Inter"/>
                        </a:rPr>
                        <a:t>Creative Producer - Arts &amp; Culture</a:t>
                      </a:r>
                      <a:endParaRPr sz="1100" u="none" cap="none" strike="noStrike">
                        <a:solidFill>
                          <a:schemeClr val="dk1"/>
                        </a:solidFill>
                        <a:latin typeface="Inter"/>
                        <a:ea typeface="Inter"/>
                        <a:cs typeface="Inter"/>
                        <a:sym typeface="Inter"/>
                      </a:endParaRPr>
                    </a:p>
                  </a:txBody>
                  <a:tcPr marT="0" marB="0" marR="68575" marL="68575" anchor="ctr">
                    <a:lnL cap="flat" cmpd="sng" w="9525">
                      <a:solidFill>
                        <a:srgbClr val="FFFFFF"/>
                      </a:solidFill>
                      <a:prstDash val="solid"/>
                      <a:round/>
                      <a:headEnd len="sm" w="sm" type="none"/>
                      <a:tailEnd len="sm" w="sm" type="none"/>
                    </a:lnL>
                    <a:lnR cap="flat" cmpd="sng" w="38100">
                      <a:solidFill>
                        <a:srgbClr val="D8D8D8"/>
                      </a:solidFill>
                      <a:prstDash val="solid"/>
                      <a:round/>
                      <a:headEnd len="sm" w="sm" type="none"/>
                      <a:tailEnd len="sm" w="sm" type="none"/>
                    </a:lnR>
                    <a:lnT cap="flat" cmpd="sng" w="38100">
                      <a:solidFill>
                        <a:srgbClr val="D8D8D8"/>
                      </a:solidFill>
                      <a:prstDash val="solid"/>
                      <a:round/>
                      <a:headEnd len="sm" w="sm" type="none"/>
                      <a:tailEnd len="sm" w="sm" type="none"/>
                    </a:lnT>
                    <a:lnB cap="flat" cmpd="sng" w="9525">
                      <a:solidFill>
                        <a:srgbClr val="000000"/>
                      </a:solidFill>
                      <a:prstDash val="solid"/>
                      <a:round/>
                      <a:headEnd len="sm" w="sm" type="none"/>
                      <a:tailEnd len="sm" w="sm" type="none"/>
                    </a:lnB>
                    <a:solidFill>
                      <a:srgbClr val="FFFFFF"/>
                    </a:solidFill>
                  </a:tcPr>
                </a:tc>
              </a:tr>
              <a:tr h="158675">
                <a:tc>
                  <a:txBody>
                    <a:bodyPr/>
                    <a:lstStyle/>
                    <a:p>
                      <a:pPr indent="0" lvl="0" marL="0" marR="0" rtl="0" algn="ctr">
                        <a:lnSpc>
                          <a:spcPct val="100000"/>
                        </a:lnSpc>
                        <a:spcBef>
                          <a:spcPts val="0"/>
                        </a:spcBef>
                        <a:spcAft>
                          <a:spcPts val="0"/>
                        </a:spcAft>
                        <a:buClr>
                          <a:srgbClr val="000000"/>
                        </a:buClr>
                        <a:buSzPts val="1200"/>
                        <a:buFont typeface="Arial"/>
                        <a:buNone/>
                      </a:pPr>
                      <a:r>
                        <a:rPr lang="en-GB" sz="1200" u="none" cap="none" strike="noStrike">
                          <a:solidFill>
                            <a:srgbClr val="FFFFFF"/>
                          </a:solidFill>
                          <a:latin typeface="Big Shoulders Black"/>
                          <a:ea typeface="Big Shoulders Black"/>
                          <a:cs typeface="Big Shoulders Black"/>
                          <a:sym typeface="Big Shoulders Black"/>
                        </a:rPr>
                        <a:t>REPORTING TO</a:t>
                      </a:r>
                      <a:endParaRPr i="0" sz="1200" u="none" cap="none" strike="noStrike">
                        <a:solidFill>
                          <a:srgbClr val="FFFFFF"/>
                        </a:solidFill>
                        <a:latin typeface="Big Shoulders Black"/>
                        <a:ea typeface="Big Shoulders Black"/>
                        <a:cs typeface="Big Shoulders Black"/>
                        <a:sym typeface="Big Shoulders Black"/>
                      </a:endParaRPr>
                    </a:p>
                  </a:txBody>
                  <a:tcPr marT="1875" marB="0" marR="0" marL="0" anchor="ctr">
                    <a:lnL cap="flat" cmpd="sng" w="38100">
                      <a:solidFill>
                        <a:srgbClr val="D8D8D8"/>
                      </a:solidFill>
                      <a:prstDash val="solid"/>
                      <a:round/>
                      <a:headEnd len="sm" w="sm" type="none"/>
                      <a:tailEnd len="sm" w="sm" type="none"/>
                    </a:lnL>
                    <a:lnR cap="flat" cmpd="sng" w="9525">
                      <a:solidFill>
                        <a:srgbClr val="FFFFFF"/>
                      </a:solidFill>
                      <a:prstDash val="solid"/>
                      <a:round/>
                      <a:headEnd len="sm" w="sm" type="none"/>
                      <a:tailEnd len="sm" w="sm" type="none"/>
                    </a:lnR>
                    <a:lnT cap="flat" cmpd="sng" w="9525">
                      <a:solidFill>
                        <a:srgbClr val="FFFFFF"/>
                      </a:solidFill>
                      <a:prstDash val="solid"/>
                      <a:round/>
                      <a:headEnd len="sm" w="sm" type="none"/>
                      <a:tailEnd len="sm" w="sm" type="none"/>
                    </a:lnT>
                    <a:lnB cap="flat" cmpd="sng" w="9525">
                      <a:solidFill>
                        <a:srgbClr val="FFFFFF"/>
                      </a:solidFill>
                      <a:prstDash val="solid"/>
                      <a:round/>
                      <a:headEnd len="sm" w="sm" type="none"/>
                      <a:tailEnd len="sm" w="sm" type="none"/>
                    </a:lnB>
                    <a:solidFill>
                      <a:srgbClr val="FAAF15"/>
                    </a:solidFill>
                  </a:tcPr>
                </a:tc>
                <a:tc>
                  <a:txBody>
                    <a:bodyPr/>
                    <a:lstStyle/>
                    <a:p>
                      <a:pPr indent="0" lvl="0" marL="0" marR="0" rtl="0" algn="l">
                        <a:lnSpc>
                          <a:spcPct val="100000"/>
                        </a:lnSpc>
                        <a:spcBef>
                          <a:spcPts val="0"/>
                        </a:spcBef>
                        <a:spcAft>
                          <a:spcPts val="0"/>
                        </a:spcAft>
                        <a:buClr>
                          <a:schemeClr val="dk1"/>
                        </a:buClr>
                        <a:buSzPts val="1100"/>
                        <a:buFont typeface="Arial"/>
                        <a:buNone/>
                      </a:pPr>
                      <a:r>
                        <a:rPr lang="en-GB" sz="1100" u="none" cap="none" strike="noStrike">
                          <a:solidFill>
                            <a:schemeClr val="dk1"/>
                          </a:solidFill>
                          <a:latin typeface="Inter"/>
                          <a:ea typeface="Inter"/>
                          <a:cs typeface="Inter"/>
                          <a:sym typeface="Inter"/>
                        </a:rPr>
                        <a:t>Service Lead - Arts, Culture &amp; Civic Change</a:t>
                      </a:r>
                      <a:endParaRPr sz="1100" u="none" cap="none" strike="noStrike">
                        <a:highlight>
                          <a:srgbClr val="FFFF00"/>
                        </a:highlight>
                        <a:latin typeface="Inter"/>
                        <a:ea typeface="Inter"/>
                        <a:cs typeface="Inter"/>
                        <a:sym typeface="Inter"/>
                      </a:endParaRPr>
                    </a:p>
                  </a:txBody>
                  <a:tcPr marT="0" marB="0" marR="68575" marL="68575" anchor="ctr">
                    <a:lnL cap="flat" cmpd="sng" w="9525">
                      <a:solidFill>
                        <a:srgbClr val="FFFFFF"/>
                      </a:solidFill>
                      <a:prstDash val="solid"/>
                      <a:round/>
                      <a:headEnd len="sm" w="sm" type="none"/>
                      <a:tailEnd len="sm" w="sm" type="none"/>
                    </a:lnL>
                    <a:lnR cap="flat" cmpd="sng" w="38100">
                      <a:solidFill>
                        <a:srgbClr val="D8D8D8"/>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FFFFFF"/>
                    </a:solidFill>
                  </a:tcPr>
                </a:tc>
              </a:tr>
              <a:tr h="158675">
                <a:tc>
                  <a:txBody>
                    <a:bodyPr/>
                    <a:lstStyle/>
                    <a:p>
                      <a:pPr indent="0" lvl="0" marL="0" marR="0" rtl="0" algn="ctr">
                        <a:lnSpc>
                          <a:spcPct val="100000"/>
                        </a:lnSpc>
                        <a:spcBef>
                          <a:spcPts val="0"/>
                        </a:spcBef>
                        <a:spcAft>
                          <a:spcPts val="0"/>
                        </a:spcAft>
                        <a:buClr>
                          <a:srgbClr val="000000"/>
                        </a:buClr>
                        <a:buSzPts val="1200"/>
                        <a:buFont typeface="Arial"/>
                        <a:buNone/>
                      </a:pPr>
                      <a:r>
                        <a:rPr lang="en-GB" sz="1200" u="none" cap="none" strike="noStrike">
                          <a:solidFill>
                            <a:srgbClr val="FFFFFF"/>
                          </a:solidFill>
                          <a:latin typeface="Big Shoulders Black"/>
                          <a:ea typeface="Big Shoulders Black"/>
                          <a:cs typeface="Big Shoulders Black"/>
                          <a:sym typeface="Big Shoulders Black"/>
                        </a:rPr>
                        <a:t>SALARY</a:t>
                      </a:r>
                      <a:endParaRPr sz="1200" u="none" cap="none" strike="noStrike">
                        <a:solidFill>
                          <a:srgbClr val="FFFFFF"/>
                        </a:solidFill>
                        <a:latin typeface="Big Shoulders Black"/>
                        <a:ea typeface="Big Shoulders Black"/>
                        <a:cs typeface="Big Shoulders Black"/>
                        <a:sym typeface="Big Shoulders Black"/>
                      </a:endParaRPr>
                    </a:p>
                  </a:txBody>
                  <a:tcPr marT="1875" marB="0" marR="0" marL="0" anchor="ctr">
                    <a:lnL cap="flat" cmpd="sng" w="38100">
                      <a:solidFill>
                        <a:srgbClr val="D8D8D8"/>
                      </a:solidFill>
                      <a:prstDash val="solid"/>
                      <a:round/>
                      <a:headEnd len="sm" w="sm" type="none"/>
                      <a:tailEnd len="sm" w="sm" type="none"/>
                    </a:lnL>
                    <a:lnR cap="flat" cmpd="sng" w="9525">
                      <a:solidFill>
                        <a:srgbClr val="FFFFFF"/>
                      </a:solidFill>
                      <a:prstDash val="solid"/>
                      <a:round/>
                      <a:headEnd len="sm" w="sm" type="none"/>
                      <a:tailEnd len="sm" w="sm" type="none"/>
                    </a:lnR>
                    <a:lnT cap="flat" cmpd="sng" w="9525">
                      <a:solidFill>
                        <a:srgbClr val="FFFFFF"/>
                      </a:solidFill>
                      <a:prstDash val="solid"/>
                      <a:round/>
                      <a:headEnd len="sm" w="sm" type="none"/>
                      <a:tailEnd len="sm" w="sm" type="none"/>
                    </a:lnT>
                    <a:lnB cap="flat" cmpd="sng" w="9525">
                      <a:solidFill>
                        <a:srgbClr val="FFFFFF"/>
                      </a:solidFill>
                      <a:prstDash val="solid"/>
                      <a:round/>
                      <a:headEnd len="sm" w="sm" type="none"/>
                      <a:tailEnd len="sm" w="sm" type="none"/>
                    </a:lnB>
                    <a:solidFill>
                      <a:srgbClr val="FAAF15"/>
                    </a:solidFill>
                  </a:tcPr>
                </a:tc>
                <a:tc>
                  <a:txBody>
                    <a:bodyPr/>
                    <a:lstStyle/>
                    <a:p>
                      <a:pPr indent="0" lvl="0" marL="0" marR="0" rtl="0" algn="l">
                        <a:lnSpc>
                          <a:spcPct val="100000"/>
                        </a:lnSpc>
                        <a:spcBef>
                          <a:spcPts val="0"/>
                        </a:spcBef>
                        <a:spcAft>
                          <a:spcPts val="0"/>
                        </a:spcAft>
                        <a:buClr>
                          <a:schemeClr val="dk1"/>
                        </a:buClr>
                        <a:buSzPts val="1100"/>
                        <a:buFont typeface="Arial"/>
                        <a:buNone/>
                      </a:pPr>
                      <a:r>
                        <a:rPr lang="en-GB" sz="1100" u="none" cap="none" strike="noStrike">
                          <a:solidFill>
                            <a:schemeClr val="dk1"/>
                          </a:solidFill>
                          <a:latin typeface="Inter"/>
                          <a:ea typeface="Inter"/>
                          <a:cs typeface="Inter"/>
                          <a:sym typeface="Inter"/>
                        </a:rPr>
                        <a:t>£25,605 per annum pro rata</a:t>
                      </a:r>
                      <a:endParaRPr sz="1100" u="none" cap="none" strike="noStrike">
                        <a:latin typeface="Inter"/>
                        <a:ea typeface="Inter"/>
                        <a:cs typeface="Inter"/>
                        <a:sym typeface="Inter"/>
                      </a:endParaRPr>
                    </a:p>
                  </a:txBody>
                  <a:tcPr marT="0" marB="0" marR="68575" marL="68575" anchor="ctr">
                    <a:lnL cap="flat" cmpd="sng" w="9525">
                      <a:solidFill>
                        <a:srgbClr val="FFFFFF"/>
                      </a:solidFill>
                      <a:prstDash val="solid"/>
                      <a:round/>
                      <a:headEnd len="sm" w="sm" type="none"/>
                      <a:tailEnd len="sm" w="sm" type="none"/>
                    </a:lnL>
                    <a:lnR cap="flat" cmpd="sng" w="38100">
                      <a:solidFill>
                        <a:srgbClr val="D8D8D8"/>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FFFFFF"/>
                    </a:solidFill>
                  </a:tcPr>
                </a:tc>
              </a:tr>
              <a:tr h="158675">
                <a:tc>
                  <a:txBody>
                    <a:bodyPr/>
                    <a:lstStyle/>
                    <a:p>
                      <a:pPr indent="0" lvl="0" marL="0" marR="0" rtl="0" algn="ctr">
                        <a:lnSpc>
                          <a:spcPct val="100000"/>
                        </a:lnSpc>
                        <a:spcBef>
                          <a:spcPts val="0"/>
                        </a:spcBef>
                        <a:spcAft>
                          <a:spcPts val="0"/>
                        </a:spcAft>
                        <a:buClr>
                          <a:srgbClr val="000000"/>
                        </a:buClr>
                        <a:buSzPts val="1200"/>
                        <a:buFont typeface="Arial"/>
                        <a:buNone/>
                      </a:pPr>
                      <a:r>
                        <a:rPr lang="en-GB" sz="1200" u="none" cap="none" strike="noStrike">
                          <a:solidFill>
                            <a:srgbClr val="FFFFFF"/>
                          </a:solidFill>
                          <a:latin typeface="Big Shoulders Black"/>
                          <a:ea typeface="Big Shoulders Black"/>
                          <a:cs typeface="Big Shoulders Black"/>
                          <a:sym typeface="Big Shoulders Black"/>
                        </a:rPr>
                        <a:t>HOURS</a:t>
                      </a:r>
                      <a:endParaRPr sz="1200" u="none" cap="none" strike="noStrike">
                        <a:solidFill>
                          <a:srgbClr val="FFFFFF"/>
                        </a:solidFill>
                        <a:latin typeface="Big Shoulders Black"/>
                        <a:ea typeface="Big Shoulders Black"/>
                        <a:cs typeface="Big Shoulders Black"/>
                        <a:sym typeface="Big Shoulders Black"/>
                      </a:endParaRPr>
                    </a:p>
                  </a:txBody>
                  <a:tcPr marT="1875" marB="0" marR="0" marL="0" anchor="ctr">
                    <a:lnL cap="flat" cmpd="sng" w="38100">
                      <a:solidFill>
                        <a:srgbClr val="D8D8D8"/>
                      </a:solidFill>
                      <a:prstDash val="solid"/>
                      <a:round/>
                      <a:headEnd len="sm" w="sm" type="none"/>
                      <a:tailEnd len="sm" w="sm" type="none"/>
                    </a:lnL>
                    <a:lnR cap="flat" cmpd="sng" w="9525">
                      <a:solidFill>
                        <a:srgbClr val="FFFFFF"/>
                      </a:solidFill>
                      <a:prstDash val="solid"/>
                      <a:round/>
                      <a:headEnd len="sm" w="sm" type="none"/>
                      <a:tailEnd len="sm" w="sm" type="none"/>
                    </a:lnR>
                    <a:lnT cap="flat" cmpd="sng" w="9525">
                      <a:solidFill>
                        <a:srgbClr val="FFFFFF"/>
                      </a:solidFill>
                      <a:prstDash val="solid"/>
                      <a:round/>
                      <a:headEnd len="sm" w="sm" type="none"/>
                      <a:tailEnd len="sm" w="sm" type="none"/>
                    </a:lnT>
                    <a:lnB cap="flat" cmpd="sng" w="9525">
                      <a:solidFill>
                        <a:srgbClr val="FFFFFF"/>
                      </a:solidFill>
                      <a:prstDash val="solid"/>
                      <a:round/>
                      <a:headEnd len="sm" w="sm" type="none"/>
                      <a:tailEnd len="sm" w="sm" type="none"/>
                    </a:lnB>
                    <a:solidFill>
                      <a:srgbClr val="FAAF15"/>
                    </a:solidFill>
                  </a:tcPr>
                </a:tc>
                <a:tc>
                  <a:txBody>
                    <a:bodyPr/>
                    <a:lstStyle/>
                    <a:p>
                      <a:pPr indent="0" lvl="0" marL="0" marR="0" rtl="0" algn="l">
                        <a:lnSpc>
                          <a:spcPct val="100000"/>
                        </a:lnSpc>
                        <a:spcBef>
                          <a:spcPts val="0"/>
                        </a:spcBef>
                        <a:spcAft>
                          <a:spcPts val="0"/>
                        </a:spcAft>
                        <a:buClr>
                          <a:srgbClr val="000000"/>
                        </a:buClr>
                        <a:buSzPts val="1100"/>
                        <a:buFont typeface="Arial"/>
                        <a:buNone/>
                      </a:pPr>
                      <a:r>
                        <a:rPr lang="en-GB" sz="1100">
                          <a:latin typeface="Inter"/>
                          <a:ea typeface="Inter"/>
                          <a:cs typeface="Inter"/>
                          <a:sym typeface="Inter"/>
                        </a:rPr>
                        <a:t>20</a:t>
                      </a:r>
                      <a:r>
                        <a:rPr lang="en-GB" sz="1100" u="none" cap="none" strike="noStrike">
                          <a:latin typeface="Inter"/>
                          <a:ea typeface="Inter"/>
                          <a:cs typeface="Inter"/>
                          <a:sym typeface="Inter"/>
                        </a:rPr>
                        <a:t> hours per week (Including weekend work) </a:t>
                      </a:r>
                      <a:endParaRPr sz="1100" u="none" cap="none" strike="noStrike">
                        <a:latin typeface="Inter"/>
                        <a:ea typeface="Inter"/>
                        <a:cs typeface="Inter"/>
                        <a:sym typeface="Inter"/>
                      </a:endParaRPr>
                    </a:p>
                  </a:txBody>
                  <a:tcPr marT="0" marB="0" marR="68575" marL="68575" anchor="ctr">
                    <a:lnL cap="flat" cmpd="sng" w="9525">
                      <a:solidFill>
                        <a:srgbClr val="FFFFFF"/>
                      </a:solidFill>
                      <a:prstDash val="solid"/>
                      <a:round/>
                      <a:headEnd len="sm" w="sm" type="none"/>
                      <a:tailEnd len="sm" w="sm" type="none"/>
                    </a:lnL>
                    <a:lnR cap="flat" cmpd="sng" w="38100">
                      <a:solidFill>
                        <a:srgbClr val="D8D8D8"/>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FFFFFF"/>
                    </a:solidFill>
                  </a:tcPr>
                </a:tc>
              </a:tr>
              <a:tr h="315750">
                <a:tc>
                  <a:txBody>
                    <a:bodyPr/>
                    <a:lstStyle/>
                    <a:p>
                      <a:pPr indent="0" lvl="0" marL="0" marR="0" rtl="0" algn="ctr">
                        <a:lnSpc>
                          <a:spcPct val="100000"/>
                        </a:lnSpc>
                        <a:spcBef>
                          <a:spcPts val="0"/>
                        </a:spcBef>
                        <a:spcAft>
                          <a:spcPts val="0"/>
                        </a:spcAft>
                        <a:buClr>
                          <a:srgbClr val="000000"/>
                        </a:buClr>
                        <a:buSzPts val="1200"/>
                        <a:buFont typeface="Arial"/>
                        <a:buNone/>
                      </a:pPr>
                      <a:r>
                        <a:rPr lang="en-GB" sz="1200" u="none" cap="none" strike="noStrike">
                          <a:solidFill>
                            <a:srgbClr val="FFFFFF"/>
                          </a:solidFill>
                          <a:latin typeface="Big Shoulders Black"/>
                          <a:ea typeface="Big Shoulders Black"/>
                          <a:cs typeface="Big Shoulders Black"/>
                          <a:sym typeface="Big Shoulders Black"/>
                        </a:rPr>
                        <a:t>DURATION OF CONTRACT</a:t>
                      </a:r>
                      <a:endParaRPr sz="1200" u="none" cap="none" strike="noStrike">
                        <a:solidFill>
                          <a:srgbClr val="FFFFFF"/>
                        </a:solidFill>
                        <a:latin typeface="Big Shoulders Black"/>
                        <a:ea typeface="Big Shoulders Black"/>
                        <a:cs typeface="Big Shoulders Black"/>
                        <a:sym typeface="Big Shoulders Black"/>
                      </a:endParaRPr>
                    </a:p>
                  </a:txBody>
                  <a:tcPr marT="1875" marB="0" marR="0" marL="0" anchor="ctr">
                    <a:lnL cap="flat" cmpd="sng" w="38100">
                      <a:solidFill>
                        <a:srgbClr val="D8D8D8"/>
                      </a:solidFill>
                      <a:prstDash val="solid"/>
                      <a:round/>
                      <a:headEnd len="sm" w="sm" type="none"/>
                      <a:tailEnd len="sm" w="sm" type="none"/>
                    </a:lnL>
                    <a:lnR cap="flat" cmpd="sng" w="9525">
                      <a:solidFill>
                        <a:srgbClr val="FFFFFF"/>
                      </a:solidFill>
                      <a:prstDash val="solid"/>
                      <a:round/>
                      <a:headEnd len="sm" w="sm" type="none"/>
                      <a:tailEnd len="sm" w="sm" type="none"/>
                    </a:lnR>
                    <a:lnT cap="flat" cmpd="sng" w="9525">
                      <a:solidFill>
                        <a:srgbClr val="FFFFFF"/>
                      </a:solidFill>
                      <a:prstDash val="solid"/>
                      <a:round/>
                      <a:headEnd len="sm" w="sm" type="none"/>
                      <a:tailEnd len="sm" w="sm" type="none"/>
                    </a:lnT>
                    <a:lnB cap="flat" cmpd="sng" w="9525">
                      <a:solidFill>
                        <a:srgbClr val="FFFFFF"/>
                      </a:solidFill>
                      <a:prstDash val="solid"/>
                      <a:round/>
                      <a:headEnd len="sm" w="sm" type="none"/>
                      <a:tailEnd len="sm" w="sm" type="none"/>
                    </a:lnB>
                    <a:solidFill>
                      <a:srgbClr val="FAAF15"/>
                    </a:solidFill>
                  </a:tcPr>
                </a:tc>
                <a:tc>
                  <a:txBody>
                    <a:bodyPr/>
                    <a:lstStyle/>
                    <a:p>
                      <a:pPr indent="0" lvl="0" marL="0" marR="0" rtl="0" algn="l">
                        <a:lnSpc>
                          <a:spcPct val="100000"/>
                        </a:lnSpc>
                        <a:spcBef>
                          <a:spcPts val="0"/>
                        </a:spcBef>
                        <a:spcAft>
                          <a:spcPts val="0"/>
                        </a:spcAft>
                        <a:buClr>
                          <a:srgbClr val="000000"/>
                        </a:buClr>
                        <a:buSzPts val="1100"/>
                        <a:buFont typeface="Arial"/>
                        <a:buNone/>
                      </a:pPr>
                      <a:r>
                        <a:rPr lang="en-GB" sz="1100" u="none" cap="none" strike="noStrike">
                          <a:latin typeface="Inter"/>
                          <a:ea typeface="Inter"/>
                          <a:cs typeface="Inter"/>
                          <a:sym typeface="Inter"/>
                        </a:rPr>
                        <a:t>31st Mar</a:t>
                      </a:r>
                      <a:r>
                        <a:rPr lang="en-GB" sz="1100">
                          <a:latin typeface="Inter"/>
                          <a:ea typeface="Inter"/>
                          <a:cs typeface="Inter"/>
                          <a:sym typeface="Inter"/>
                        </a:rPr>
                        <a:t>ch</a:t>
                      </a:r>
                      <a:r>
                        <a:rPr lang="en-GB" sz="1100" u="none" cap="none" strike="noStrike">
                          <a:latin typeface="Inter"/>
                          <a:ea typeface="Inter"/>
                          <a:cs typeface="Inter"/>
                          <a:sym typeface="Inter"/>
                        </a:rPr>
                        <a:t> 2026</a:t>
                      </a:r>
                      <a:endParaRPr sz="1100" u="none" cap="none" strike="noStrike">
                        <a:latin typeface="Inter"/>
                        <a:ea typeface="Inter"/>
                        <a:cs typeface="Inter"/>
                        <a:sym typeface="Inter"/>
                      </a:endParaRPr>
                    </a:p>
                  </a:txBody>
                  <a:tcPr marT="0" marB="0" marR="68575" marL="68575" anchor="ctr">
                    <a:lnL cap="flat" cmpd="sng" w="9525">
                      <a:solidFill>
                        <a:srgbClr val="FFFFFF"/>
                      </a:solidFill>
                      <a:prstDash val="solid"/>
                      <a:round/>
                      <a:headEnd len="sm" w="sm" type="none"/>
                      <a:tailEnd len="sm" w="sm" type="none"/>
                    </a:lnL>
                    <a:lnR cap="flat" cmpd="sng" w="38100">
                      <a:solidFill>
                        <a:srgbClr val="D8D8D8"/>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FFFFFF"/>
                    </a:solidFill>
                  </a:tcPr>
                </a:tc>
              </a:tr>
              <a:tr h="158675">
                <a:tc>
                  <a:txBody>
                    <a:bodyPr/>
                    <a:lstStyle/>
                    <a:p>
                      <a:pPr indent="0" lvl="0" marL="0" marR="0" rtl="0" algn="ctr">
                        <a:lnSpc>
                          <a:spcPct val="100000"/>
                        </a:lnSpc>
                        <a:spcBef>
                          <a:spcPts val="0"/>
                        </a:spcBef>
                        <a:spcAft>
                          <a:spcPts val="0"/>
                        </a:spcAft>
                        <a:buClr>
                          <a:srgbClr val="000000"/>
                        </a:buClr>
                        <a:buSzPts val="1200"/>
                        <a:buFont typeface="Arial"/>
                        <a:buNone/>
                      </a:pPr>
                      <a:r>
                        <a:rPr lang="en-GB" sz="1200" u="none" cap="none" strike="noStrike">
                          <a:solidFill>
                            <a:srgbClr val="FFFFFF"/>
                          </a:solidFill>
                          <a:latin typeface="Big Shoulders Black"/>
                          <a:ea typeface="Big Shoulders Black"/>
                          <a:cs typeface="Big Shoulders Black"/>
                          <a:sym typeface="Big Shoulders Black"/>
                        </a:rPr>
                        <a:t>TIMESCALE</a:t>
                      </a:r>
                      <a:endParaRPr sz="1200" u="none" cap="none" strike="noStrike">
                        <a:solidFill>
                          <a:srgbClr val="FFFFFF"/>
                        </a:solidFill>
                        <a:latin typeface="Big Shoulders Black"/>
                        <a:ea typeface="Big Shoulders Black"/>
                        <a:cs typeface="Big Shoulders Black"/>
                        <a:sym typeface="Big Shoulders Black"/>
                      </a:endParaRPr>
                    </a:p>
                  </a:txBody>
                  <a:tcPr marT="1875" marB="0" marR="0" marL="0" anchor="ctr">
                    <a:lnL cap="flat" cmpd="sng" w="38100">
                      <a:solidFill>
                        <a:srgbClr val="D8D8D8"/>
                      </a:solidFill>
                      <a:prstDash val="solid"/>
                      <a:round/>
                      <a:headEnd len="sm" w="sm" type="none"/>
                      <a:tailEnd len="sm" w="sm" type="none"/>
                    </a:lnL>
                    <a:lnR cap="flat" cmpd="sng" w="9525">
                      <a:solidFill>
                        <a:srgbClr val="FFFFFF"/>
                      </a:solidFill>
                      <a:prstDash val="solid"/>
                      <a:round/>
                      <a:headEnd len="sm" w="sm" type="none"/>
                      <a:tailEnd len="sm" w="sm" type="none"/>
                    </a:lnR>
                    <a:lnT cap="flat" cmpd="sng" w="9525">
                      <a:solidFill>
                        <a:srgbClr val="FFFFFF"/>
                      </a:solidFill>
                      <a:prstDash val="solid"/>
                      <a:round/>
                      <a:headEnd len="sm" w="sm" type="none"/>
                      <a:tailEnd len="sm" w="sm" type="none"/>
                    </a:lnT>
                    <a:lnB cap="flat" cmpd="sng" w="9525">
                      <a:solidFill>
                        <a:srgbClr val="FFFFFF"/>
                      </a:solidFill>
                      <a:prstDash val="solid"/>
                      <a:round/>
                      <a:headEnd len="sm" w="sm" type="none"/>
                      <a:tailEnd len="sm" w="sm" type="none"/>
                    </a:lnB>
                    <a:solidFill>
                      <a:srgbClr val="FAAF15"/>
                    </a:solidFill>
                  </a:tcPr>
                </a:tc>
                <a:tc>
                  <a:txBody>
                    <a:bodyPr/>
                    <a:lstStyle/>
                    <a:p>
                      <a:pPr indent="0" lvl="0" marL="0" marR="0" rtl="0" algn="l">
                        <a:lnSpc>
                          <a:spcPct val="100000"/>
                        </a:lnSpc>
                        <a:spcBef>
                          <a:spcPts val="0"/>
                        </a:spcBef>
                        <a:spcAft>
                          <a:spcPts val="0"/>
                        </a:spcAft>
                        <a:buClr>
                          <a:srgbClr val="000000"/>
                        </a:buClr>
                        <a:buSzPts val="1100"/>
                        <a:buFont typeface="Arial"/>
                        <a:buNone/>
                      </a:pPr>
                      <a:r>
                        <a:rPr lang="en-GB" sz="1100" u="none" cap="none" strike="noStrike">
                          <a:latin typeface="Inter"/>
                          <a:ea typeface="Inter"/>
                          <a:cs typeface="Inter"/>
                          <a:sym typeface="Inter"/>
                        </a:rPr>
                        <a:t>Immediate start</a:t>
                      </a:r>
                      <a:endParaRPr sz="1100" u="none" cap="none" strike="noStrike">
                        <a:latin typeface="Inter"/>
                        <a:ea typeface="Inter"/>
                        <a:cs typeface="Inter"/>
                        <a:sym typeface="Inter"/>
                      </a:endParaRPr>
                    </a:p>
                  </a:txBody>
                  <a:tcPr marT="0" marB="0" marR="68575" marL="68575" anchor="ctr">
                    <a:lnL cap="flat" cmpd="sng" w="9525">
                      <a:solidFill>
                        <a:srgbClr val="FFFFFF"/>
                      </a:solidFill>
                      <a:prstDash val="solid"/>
                      <a:round/>
                      <a:headEnd len="sm" w="sm" type="none"/>
                      <a:tailEnd len="sm" w="sm" type="none"/>
                    </a:lnL>
                    <a:lnR cap="flat" cmpd="sng" w="38100">
                      <a:solidFill>
                        <a:srgbClr val="D8D8D8"/>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FFFFFF"/>
                    </a:solidFill>
                  </a:tcPr>
                </a:tc>
              </a:tr>
              <a:tr h="158675">
                <a:tc>
                  <a:txBody>
                    <a:bodyPr/>
                    <a:lstStyle/>
                    <a:p>
                      <a:pPr indent="0" lvl="0" marL="0" marR="0" rtl="0" algn="ctr">
                        <a:lnSpc>
                          <a:spcPct val="100000"/>
                        </a:lnSpc>
                        <a:spcBef>
                          <a:spcPts val="0"/>
                        </a:spcBef>
                        <a:spcAft>
                          <a:spcPts val="0"/>
                        </a:spcAft>
                        <a:buClr>
                          <a:srgbClr val="000000"/>
                        </a:buClr>
                        <a:buSzPts val="1200"/>
                        <a:buFont typeface="Arial"/>
                        <a:buNone/>
                      </a:pPr>
                      <a:r>
                        <a:rPr lang="en-GB" sz="1200" u="none" cap="none" strike="noStrike">
                          <a:solidFill>
                            <a:srgbClr val="FFFFFF"/>
                          </a:solidFill>
                          <a:latin typeface="Big Shoulders Black"/>
                          <a:ea typeface="Big Shoulders Black"/>
                          <a:cs typeface="Big Shoulders Black"/>
                          <a:sym typeface="Big Shoulders Black"/>
                        </a:rPr>
                        <a:t>BASED</a:t>
                      </a:r>
                      <a:endParaRPr sz="1200" u="none" cap="none" strike="noStrike">
                        <a:solidFill>
                          <a:srgbClr val="FFFFFF"/>
                        </a:solidFill>
                        <a:latin typeface="Big Shoulders Black"/>
                        <a:ea typeface="Big Shoulders Black"/>
                        <a:cs typeface="Big Shoulders Black"/>
                        <a:sym typeface="Big Shoulders Black"/>
                      </a:endParaRPr>
                    </a:p>
                  </a:txBody>
                  <a:tcPr marT="1875" marB="0" marR="0" marL="0" anchor="ctr">
                    <a:lnL cap="flat" cmpd="sng" w="38100">
                      <a:solidFill>
                        <a:srgbClr val="D8D8D8"/>
                      </a:solidFill>
                      <a:prstDash val="solid"/>
                      <a:round/>
                      <a:headEnd len="sm" w="sm" type="none"/>
                      <a:tailEnd len="sm" w="sm" type="none"/>
                    </a:lnL>
                    <a:lnR cap="flat" cmpd="sng" w="9525">
                      <a:solidFill>
                        <a:srgbClr val="FFFFFF"/>
                      </a:solidFill>
                      <a:prstDash val="solid"/>
                      <a:round/>
                      <a:headEnd len="sm" w="sm" type="none"/>
                      <a:tailEnd len="sm" w="sm" type="none"/>
                    </a:lnR>
                    <a:lnT cap="flat" cmpd="sng" w="9525">
                      <a:solidFill>
                        <a:srgbClr val="FFFFFF"/>
                      </a:solidFill>
                      <a:prstDash val="solid"/>
                      <a:round/>
                      <a:headEnd len="sm" w="sm" type="none"/>
                      <a:tailEnd len="sm" w="sm" type="none"/>
                    </a:lnT>
                    <a:lnB cap="flat" cmpd="sng" w="9525">
                      <a:solidFill>
                        <a:srgbClr val="FFFFFF"/>
                      </a:solidFill>
                      <a:prstDash val="solid"/>
                      <a:round/>
                      <a:headEnd len="sm" w="sm" type="none"/>
                      <a:tailEnd len="sm" w="sm" type="none"/>
                    </a:lnB>
                    <a:solidFill>
                      <a:srgbClr val="FAAF15"/>
                    </a:solidFill>
                  </a:tcPr>
                </a:tc>
                <a:tc>
                  <a:txBody>
                    <a:bodyPr/>
                    <a:lstStyle/>
                    <a:p>
                      <a:pPr indent="0" lvl="0" marL="0" marR="0" rtl="0" algn="l">
                        <a:lnSpc>
                          <a:spcPct val="100000"/>
                        </a:lnSpc>
                        <a:spcBef>
                          <a:spcPts val="0"/>
                        </a:spcBef>
                        <a:spcAft>
                          <a:spcPts val="0"/>
                        </a:spcAft>
                        <a:buClr>
                          <a:srgbClr val="000000"/>
                        </a:buClr>
                        <a:buSzPts val="1100"/>
                        <a:buFont typeface="Arial"/>
                        <a:buNone/>
                      </a:pPr>
                      <a:r>
                        <a:rPr lang="en-GB" sz="1100" u="none" cap="none" strike="noStrike">
                          <a:latin typeface="Inter"/>
                          <a:ea typeface="Inter"/>
                          <a:cs typeface="Inter"/>
                          <a:sym typeface="Inter"/>
                        </a:rPr>
                        <a:t>PBC HQ – West Bromwich</a:t>
                      </a:r>
                      <a:endParaRPr sz="1100" u="none" cap="none" strike="noStrike">
                        <a:latin typeface="Inter"/>
                        <a:ea typeface="Inter"/>
                        <a:cs typeface="Inter"/>
                        <a:sym typeface="Inter"/>
                      </a:endParaRPr>
                    </a:p>
                  </a:txBody>
                  <a:tcPr marT="0" marB="0" marR="68575" marL="68575" anchor="ctr">
                    <a:lnL cap="flat" cmpd="sng" w="9525">
                      <a:solidFill>
                        <a:srgbClr val="FFFFFF"/>
                      </a:solidFill>
                      <a:prstDash val="solid"/>
                      <a:round/>
                      <a:headEnd len="sm" w="sm" type="none"/>
                      <a:tailEnd len="sm" w="sm" type="none"/>
                    </a:lnL>
                    <a:lnR cap="flat" cmpd="sng" w="38100">
                      <a:solidFill>
                        <a:srgbClr val="D8D8D8"/>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FFFFFF"/>
                    </a:solidFill>
                  </a:tcPr>
                </a:tc>
              </a:tr>
              <a:tr h="158675">
                <a:tc>
                  <a:txBody>
                    <a:bodyPr/>
                    <a:lstStyle/>
                    <a:p>
                      <a:pPr indent="0" lvl="0" marL="0" marR="0" rtl="0" algn="ctr">
                        <a:lnSpc>
                          <a:spcPct val="115000"/>
                        </a:lnSpc>
                        <a:spcBef>
                          <a:spcPts val="0"/>
                        </a:spcBef>
                        <a:spcAft>
                          <a:spcPts val="0"/>
                        </a:spcAft>
                        <a:buClr>
                          <a:srgbClr val="000000"/>
                        </a:buClr>
                        <a:buSzPts val="1200"/>
                        <a:buFont typeface="Arial"/>
                        <a:buNone/>
                      </a:pPr>
                      <a:r>
                        <a:rPr lang="en-GB" sz="1200" u="none" cap="none" strike="noStrike">
                          <a:solidFill>
                            <a:srgbClr val="FFFFFF"/>
                          </a:solidFill>
                          <a:latin typeface="Big Shoulders ExtraBold"/>
                          <a:ea typeface="Big Shoulders ExtraBold"/>
                          <a:cs typeface="Big Shoulders ExtraBold"/>
                          <a:sym typeface="Big Shoulders ExtraBold"/>
                        </a:rPr>
                        <a:t>ROLES AVAILABLE</a:t>
                      </a:r>
                      <a:endParaRPr sz="1200" u="none" cap="none" strike="noStrike">
                        <a:solidFill>
                          <a:srgbClr val="FFFFFF"/>
                        </a:solidFill>
                        <a:latin typeface="Big Shoulders ExtraBold"/>
                        <a:ea typeface="Big Shoulders ExtraBold"/>
                        <a:cs typeface="Big Shoulders ExtraBold"/>
                        <a:sym typeface="Big Shoulders ExtraBold"/>
                      </a:endParaRPr>
                    </a:p>
                  </a:txBody>
                  <a:tcPr marT="1875" marB="0" marR="0" marL="0" anchor="ctr">
                    <a:lnL cap="flat" cmpd="sng" w="38100">
                      <a:solidFill>
                        <a:srgbClr val="D8D8D8"/>
                      </a:solidFill>
                      <a:prstDash val="solid"/>
                      <a:round/>
                      <a:headEnd len="sm" w="sm" type="none"/>
                      <a:tailEnd len="sm" w="sm" type="none"/>
                    </a:lnL>
                    <a:lnR cap="flat" cmpd="sng" w="9525">
                      <a:solidFill>
                        <a:srgbClr val="FFFFFF"/>
                      </a:solidFill>
                      <a:prstDash val="solid"/>
                      <a:round/>
                      <a:headEnd len="sm" w="sm" type="none"/>
                      <a:tailEnd len="sm" w="sm" type="none"/>
                    </a:lnR>
                    <a:lnT cap="flat" cmpd="sng" w="9525">
                      <a:solidFill>
                        <a:srgbClr val="FFFFFF"/>
                      </a:solidFill>
                      <a:prstDash val="solid"/>
                      <a:round/>
                      <a:headEnd len="sm" w="sm" type="none"/>
                      <a:tailEnd len="sm" w="sm" type="none"/>
                    </a:lnT>
                    <a:lnB cap="flat" cmpd="sng" w="9525">
                      <a:solidFill>
                        <a:srgbClr val="FFFFFF"/>
                      </a:solidFill>
                      <a:prstDash val="solid"/>
                      <a:round/>
                      <a:headEnd len="sm" w="sm" type="none"/>
                      <a:tailEnd len="sm" w="sm" type="none"/>
                    </a:lnB>
                    <a:solidFill>
                      <a:srgbClr val="FAAF15"/>
                    </a:solidFill>
                  </a:tcPr>
                </a:tc>
                <a:tc>
                  <a:txBody>
                    <a:bodyPr/>
                    <a:lstStyle/>
                    <a:p>
                      <a:pPr indent="0" lvl="0" marL="0" marR="0" rtl="0" algn="l">
                        <a:lnSpc>
                          <a:spcPct val="115000"/>
                        </a:lnSpc>
                        <a:spcBef>
                          <a:spcPts val="0"/>
                        </a:spcBef>
                        <a:spcAft>
                          <a:spcPts val="0"/>
                        </a:spcAft>
                        <a:buClr>
                          <a:srgbClr val="000000"/>
                        </a:buClr>
                        <a:buSzPts val="1100"/>
                        <a:buFont typeface="Arial"/>
                        <a:buNone/>
                      </a:pPr>
                      <a:r>
                        <a:rPr lang="en-GB" sz="1100" u="none" cap="none" strike="noStrike">
                          <a:latin typeface="Inter"/>
                          <a:ea typeface="Inter"/>
                          <a:cs typeface="Inter"/>
                          <a:sym typeface="Inter"/>
                        </a:rPr>
                        <a:t>1</a:t>
                      </a:r>
                      <a:endParaRPr sz="1100" u="none" cap="none" strike="noStrike">
                        <a:latin typeface="Inter"/>
                        <a:ea typeface="Inter"/>
                        <a:cs typeface="Inter"/>
                        <a:sym typeface="Inter"/>
                      </a:endParaRPr>
                    </a:p>
                  </a:txBody>
                  <a:tcPr marT="0" marB="0" marR="68575" marL="68575" anchor="ctr">
                    <a:lnL cap="flat" cmpd="sng" w="9525">
                      <a:solidFill>
                        <a:srgbClr val="FFFFFF"/>
                      </a:solidFill>
                      <a:prstDash val="solid"/>
                      <a:round/>
                      <a:headEnd len="sm" w="sm" type="none"/>
                      <a:tailEnd len="sm" w="sm" type="none"/>
                    </a:lnL>
                    <a:lnR cap="flat" cmpd="sng" w="38100">
                      <a:solidFill>
                        <a:srgbClr val="D8D8D8"/>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FFFFFF"/>
                    </a:solidFill>
                  </a:tcPr>
                </a:tc>
              </a:tr>
              <a:tr h="3691225">
                <a:tc>
                  <a:txBody>
                    <a:bodyPr/>
                    <a:lstStyle/>
                    <a:p>
                      <a:pPr indent="0" lvl="0" marL="0" marR="0" rtl="0" algn="ctr">
                        <a:lnSpc>
                          <a:spcPct val="115000"/>
                        </a:lnSpc>
                        <a:spcBef>
                          <a:spcPts val="0"/>
                        </a:spcBef>
                        <a:spcAft>
                          <a:spcPts val="0"/>
                        </a:spcAft>
                        <a:buClr>
                          <a:srgbClr val="000000"/>
                        </a:buClr>
                        <a:buSzPts val="1200"/>
                        <a:buFont typeface="Arial"/>
                        <a:buNone/>
                      </a:pPr>
                      <a:r>
                        <a:rPr i="0" lang="en-GB" sz="1200" u="none" cap="none" strike="noStrike">
                          <a:solidFill>
                            <a:srgbClr val="FFFFFF"/>
                          </a:solidFill>
                          <a:latin typeface="Big Shoulders ExtraBold"/>
                          <a:ea typeface="Big Shoulders ExtraBold"/>
                          <a:cs typeface="Big Shoulders ExtraBold"/>
                          <a:sym typeface="Big Shoulders ExtraBold"/>
                        </a:rPr>
                        <a:t>SUMMARY</a:t>
                      </a:r>
                      <a:endParaRPr sz="1200" u="none" cap="none" strike="noStrike">
                        <a:latin typeface="Big Shoulders ExtraBold"/>
                        <a:ea typeface="Big Shoulders ExtraBold"/>
                        <a:cs typeface="Big Shoulders ExtraBold"/>
                        <a:sym typeface="Big Shoulders ExtraBold"/>
                      </a:endParaRPr>
                    </a:p>
                  </a:txBody>
                  <a:tcPr marT="1875" marB="0" marR="0" marL="0" anchor="ctr">
                    <a:lnL cap="flat" cmpd="sng" w="38100">
                      <a:solidFill>
                        <a:srgbClr val="D8D8D8"/>
                      </a:solidFill>
                      <a:prstDash val="solid"/>
                      <a:round/>
                      <a:headEnd len="sm" w="sm" type="none"/>
                      <a:tailEnd len="sm" w="sm" type="none"/>
                    </a:lnL>
                    <a:lnR cap="flat" cmpd="sng" w="9525">
                      <a:solidFill>
                        <a:srgbClr val="FFFFFF"/>
                      </a:solidFill>
                      <a:prstDash val="solid"/>
                      <a:round/>
                      <a:headEnd len="sm" w="sm" type="none"/>
                      <a:tailEnd len="sm" w="sm" type="none"/>
                    </a:lnR>
                    <a:lnT cap="flat" cmpd="sng" w="9525">
                      <a:solidFill>
                        <a:srgbClr val="FFFFFF"/>
                      </a:solidFill>
                      <a:prstDash val="solid"/>
                      <a:round/>
                      <a:headEnd len="sm" w="sm" type="none"/>
                      <a:tailEnd len="sm" w="sm" type="none"/>
                    </a:lnT>
                    <a:lnB cap="flat" cmpd="sng" w="38100">
                      <a:solidFill>
                        <a:srgbClr val="D8D8D8"/>
                      </a:solidFill>
                      <a:prstDash val="solid"/>
                      <a:round/>
                      <a:headEnd len="sm" w="sm" type="none"/>
                      <a:tailEnd len="sm" w="sm" type="none"/>
                    </a:lnB>
                    <a:solidFill>
                      <a:srgbClr val="FAAF15"/>
                    </a:solidFill>
                  </a:tcPr>
                </a:tc>
                <a:tc>
                  <a:txBody>
                    <a:bodyPr/>
                    <a:lstStyle/>
                    <a:p>
                      <a:pPr indent="0" lvl="0" marL="0" rtl="0" algn="l">
                        <a:lnSpc>
                          <a:spcPct val="115000"/>
                        </a:lnSpc>
                        <a:spcBef>
                          <a:spcPts val="1200"/>
                        </a:spcBef>
                        <a:spcAft>
                          <a:spcPts val="0"/>
                        </a:spcAft>
                        <a:buClr>
                          <a:schemeClr val="dk1"/>
                        </a:buClr>
                        <a:buSzPts val="1100"/>
                        <a:buFont typeface="Arial"/>
                        <a:buNone/>
                      </a:pPr>
                      <a:r>
                        <a:rPr lang="en-GB" sz="1100">
                          <a:solidFill>
                            <a:schemeClr val="dk1"/>
                          </a:solidFill>
                          <a:latin typeface="Arial"/>
                          <a:ea typeface="Arial"/>
                          <a:cs typeface="Arial"/>
                          <a:sym typeface="Arial"/>
                        </a:rPr>
                        <a:t>Powered By CAN  are seeking a passionate and dynamic </a:t>
                      </a:r>
                      <a:r>
                        <a:rPr b="1" lang="en-GB" sz="1100">
                          <a:solidFill>
                            <a:schemeClr val="dk1"/>
                          </a:solidFill>
                          <a:latin typeface="Arial"/>
                          <a:ea typeface="Arial"/>
                          <a:cs typeface="Arial"/>
                          <a:sym typeface="Arial"/>
                        </a:rPr>
                        <a:t>Creative Producer</a:t>
                      </a:r>
                      <a:r>
                        <a:rPr lang="en-GB" sz="1100">
                          <a:solidFill>
                            <a:schemeClr val="dk1"/>
                          </a:solidFill>
                          <a:latin typeface="Arial"/>
                          <a:ea typeface="Arial"/>
                          <a:cs typeface="Arial"/>
                          <a:sym typeface="Arial"/>
                        </a:rPr>
                        <a:t> to develop a youth theatre group for 14-18-year-olds. This role is perfect for someone with a background in production, facilitation, and youth engagement who is eager to create inspiring and high-quality performance experiences for young people. </a:t>
                      </a:r>
                      <a:endParaRPr sz="1100">
                        <a:solidFill>
                          <a:schemeClr val="dk1"/>
                        </a:solidFill>
                        <a:latin typeface="Arial"/>
                        <a:ea typeface="Arial"/>
                        <a:cs typeface="Arial"/>
                        <a:sym typeface="Arial"/>
                      </a:endParaRPr>
                    </a:p>
                    <a:p>
                      <a:pPr indent="0" lvl="0" marL="0" rtl="0" algn="l">
                        <a:lnSpc>
                          <a:spcPct val="115000"/>
                        </a:lnSpc>
                        <a:spcBef>
                          <a:spcPts val="1200"/>
                        </a:spcBef>
                        <a:spcAft>
                          <a:spcPts val="0"/>
                        </a:spcAft>
                        <a:buNone/>
                      </a:pPr>
                      <a:r>
                        <a:rPr lang="en-GB" sz="1100">
                          <a:solidFill>
                            <a:schemeClr val="dk1"/>
                          </a:solidFill>
                          <a:latin typeface="Arial"/>
                          <a:ea typeface="Arial"/>
                          <a:cs typeface="Arial"/>
                          <a:sym typeface="Arial"/>
                        </a:rPr>
                        <a:t>This might look like;</a:t>
                      </a:r>
                      <a:br>
                        <a:rPr lang="en-GB" sz="1100">
                          <a:solidFill>
                            <a:schemeClr val="dk1"/>
                          </a:solidFill>
                          <a:latin typeface="Arial"/>
                          <a:ea typeface="Arial"/>
                          <a:cs typeface="Arial"/>
                          <a:sym typeface="Arial"/>
                        </a:rPr>
                      </a:br>
                      <a:r>
                        <a:rPr lang="en-GB" sz="1100">
                          <a:solidFill>
                            <a:schemeClr val="dk1"/>
                          </a:solidFill>
                          <a:latin typeface="Arial"/>
                          <a:ea typeface="Arial"/>
                          <a:cs typeface="Arial"/>
                          <a:sym typeface="Arial"/>
                        </a:rPr>
                        <a:t>Developing the artistic vision and programming of the youth group.</a:t>
                      </a:r>
                      <a:br>
                        <a:rPr lang="en-GB" sz="1100">
                          <a:solidFill>
                            <a:schemeClr val="dk1"/>
                          </a:solidFill>
                          <a:latin typeface="Arial"/>
                          <a:ea typeface="Arial"/>
                          <a:cs typeface="Arial"/>
                          <a:sym typeface="Arial"/>
                        </a:rPr>
                      </a:br>
                      <a:r>
                        <a:rPr lang="en-GB" sz="1100">
                          <a:solidFill>
                            <a:schemeClr val="dk1"/>
                          </a:solidFill>
                          <a:latin typeface="Arial"/>
                          <a:ea typeface="Arial"/>
                          <a:cs typeface="Arial"/>
                          <a:sym typeface="Arial"/>
                        </a:rPr>
                        <a:t>Planning, producing, and delivering  projects, workshops, and performances with young people.</a:t>
                      </a:r>
                      <a:br>
                        <a:rPr lang="en-GB" sz="1100">
                          <a:solidFill>
                            <a:schemeClr val="dk1"/>
                          </a:solidFill>
                          <a:latin typeface="Arial"/>
                          <a:ea typeface="Arial"/>
                          <a:cs typeface="Arial"/>
                          <a:sym typeface="Arial"/>
                        </a:rPr>
                      </a:br>
                      <a:r>
                        <a:rPr lang="en-GB" sz="1100">
                          <a:solidFill>
                            <a:schemeClr val="dk1"/>
                          </a:solidFill>
                          <a:latin typeface="Arial"/>
                          <a:ea typeface="Arial"/>
                          <a:cs typeface="Arial"/>
                          <a:sym typeface="Arial"/>
                        </a:rPr>
                        <a:t>Facilitating creative sessions that build skills in acting, devising, writing, and performance.</a:t>
                      </a:r>
                      <a:br>
                        <a:rPr lang="en-GB" sz="1100">
                          <a:solidFill>
                            <a:schemeClr val="dk1"/>
                          </a:solidFill>
                          <a:latin typeface="Arial"/>
                          <a:ea typeface="Arial"/>
                          <a:cs typeface="Arial"/>
                          <a:sym typeface="Arial"/>
                        </a:rPr>
                      </a:br>
                      <a:r>
                        <a:rPr lang="en-GB" sz="1100">
                          <a:solidFill>
                            <a:schemeClr val="dk1"/>
                          </a:solidFill>
                          <a:latin typeface="Arial"/>
                          <a:ea typeface="Arial"/>
                          <a:cs typeface="Arial"/>
                          <a:sym typeface="Arial"/>
                        </a:rPr>
                        <a:t>Collaborating with directors, writers, designers, and other artists to support high-quality productions.</a:t>
                      </a:r>
                      <a:br>
                        <a:rPr lang="en-GB" sz="1100">
                          <a:solidFill>
                            <a:schemeClr val="dk1"/>
                          </a:solidFill>
                          <a:latin typeface="Arial"/>
                          <a:ea typeface="Arial"/>
                          <a:cs typeface="Arial"/>
                          <a:sym typeface="Arial"/>
                        </a:rPr>
                      </a:br>
                      <a:r>
                        <a:rPr lang="en-GB" sz="1100">
                          <a:solidFill>
                            <a:schemeClr val="dk1"/>
                          </a:solidFill>
                          <a:latin typeface="Arial"/>
                          <a:ea typeface="Arial"/>
                          <a:cs typeface="Arial"/>
                          <a:sym typeface="Arial"/>
                        </a:rPr>
                        <a:t>Supporting young people in their creative development, ensuring an inclusive and supportive environment.</a:t>
                      </a:r>
                      <a:endParaRPr sz="1100">
                        <a:solidFill>
                          <a:schemeClr val="dk1"/>
                        </a:solidFill>
                        <a:latin typeface="Arial"/>
                        <a:ea typeface="Arial"/>
                        <a:cs typeface="Arial"/>
                        <a:sym typeface="Arial"/>
                      </a:endParaRPr>
                    </a:p>
                    <a:p>
                      <a:pPr indent="0" lvl="0" marL="0" rtl="0" algn="l">
                        <a:lnSpc>
                          <a:spcPct val="115000"/>
                        </a:lnSpc>
                        <a:spcBef>
                          <a:spcPts val="1200"/>
                        </a:spcBef>
                        <a:spcAft>
                          <a:spcPts val="0"/>
                        </a:spcAft>
                        <a:buClr>
                          <a:schemeClr val="dk1"/>
                        </a:buClr>
                        <a:buSzPts val="1100"/>
                        <a:buFont typeface="Arial"/>
                        <a:buNone/>
                      </a:pPr>
                      <a:r>
                        <a:t/>
                      </a:r>
                      <a:endParaRPr sz="1100">
                        <a:solidFill>
                          <a:schemeClr val="dk1"/>
                        </a:solidFill>
                        <a:latin typeface="Arial"/>
                        <a:ea typeface="Arial"/>
                        <a:cs typeface="Arial"/>
                        <a:sym typeface="Arial"/>
                      </a:endParaRPr>
                    </a:p>
                    <a:p>
                      <a:pPr indent="0" lvl="0" marL="0" marR="0" rtl="0" algn="l">
                        <a:lnSpc>
                          <a:spcPct val="115000"/>
                        </a:lnSpc>
                        <a:spcBef>
                          <a:spcPts val="0"/>
                        </a:spcBef>
                        <a:spcAft>
                          <a:spcPts val="0"/>
                        </a:spcAft>
                        <a:buNone/>
                      </a:pPr>
                      <a:r>
                        <a:rPr lang="en-GB" sz="900">
                          <a:solidFill>
                            <a:schemeClr val="dk1"/>
                          </a:solidFill>
                          <a:latin typeface="Arial"/>
                          <a:ea typeface="Arial"/>
                          <a:cs typeface="Arial"/>
                          <a:sym typeface="Arial"/>
                        </a:rPr>
                        <a:t> </a:t>
                      </a:r>
                      <a:endParaRPr sz="1300" u="none" cap="none" strike="noStrike">
                        <a:solidFill>
                          <a:schemeClr val="dk1"/>
                        </a:solidFill>
                        <a:latin typeface="Inter"/>
                        <a:ea typeface="Inter"/>
                        <a:cs typeface="Inter"/>
                        <a:sym typeface="Inter"/>
                      </a:endParaRPr>
                    </a:p>
                  </a:txBody>
                  <a:tcPr marT="0" marB="0" marR="68575" marL="68575" anchor="ctr">
                    <a:lnL cap="flat" cmpd="sng" w="9525">
                      <a:solidFill>
                        <a:srgbClr val="FFFFFF"/>
                      </a:solidFill>
                      <a:prstDash val="solid"/>
                      <a:round/>
                      <a:headEnd len="sm" w="sm" type="none"/>
                      <a:tailEnd len="sm" w="sm" type="none"/>
                    </a:lnL>
                    <a:lnR cap="flat" cmpd="sng" w="38100">
                      <a:solidFill>
                        <a:srgbClr val="D8D8D8"/>
                      </a:solidFill>
                      <a:prstDash val="solid"/>
                      <a:round/>
                      <a:headEnd len="sm" w="sm" type="none"/>
                      <a:tailEnd len="sm" w="sm" type="none"/>
                    </a:lnR>
                    <a:lnT cap="flat" cmpd="sng" w="9525">
                      <a:solidFill>
                        <a:srgbClr val="000000"/>
                      </a:solidFill>
                      <a:prstDash val="solid"/>
                      <a:round/>
                      <a:headEnd len="sm" w="sm" type="none"/>
                      <a:tailEnd len="sm" w="sm" type="none"/>
                    </a:lnT>
                    <a:lnB cap="flat" cmpd="sng" w="38100">
                      <a:solidFill>
                        <a:srgbClr val="D8D8D8"/>
                      </a:solidFill>
                      <a:prstDash val="solid"/>
                      <a:round/>
                      <a:headEnd len="sm" w="sm" type="none"/>
                      <a:tailEnd len="sm" w="sm" type="none"/>
                    </a:lnB>
                    <a:solidFill>
                      <a:srgbClr val="FFFFFF"/>
                    </a:solidFill>
                  </a:tcPr>
                </a:tc>
              </a:tr>
            </a:tbl>
          </a:graphicData>
        </a:graphic>
      </p:graphicFrame>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7" name="Shape 77"/>
        <p:cNvGrpSpPr/>
        <p:nvPr/>
      </p:nvGrpSpPr>
      <p:grpSpPr>
        <a:xfrm>
          <a:off x="0" y="0"/>
          <a:ext cx="0" cy="0"/>
          <a:chOff x="0" y="0"/>
          <a:chExt cx="0" cy="0"/>
        </a:xfrm>
      </p:grpSpPr>
      <p:sp>
        <p:nvSpPr>
          <p:cNvPr id="78" name="Google Shape;78;p3"/>
          <p:cNvSpPr/>
          <p:nvPr/>
        </p:nvSpPr>
        <p:spPr>
          <a:xfrm rot="-980356">
            <a:off x="253171" y="1966950"/>
            <a:ext cx="3382646" cy="938639"/>
          </a:xfrm>
          <a:prstGeom prst="roundRect">
            <a:avLst>
              <a:gd fmla="val 16667" name="adj"/>
            </a:avLst>
          </a:prstGeom>
          <a:solidFill>
            <a:srgbClr val="1D1F4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Arial"/>
              <a:ea typeface="Arial"/>
              <a:cs typeface="Arial"/>
              <a:sym typeface="Arial"/>
            </a:endParaRPr>
          </a:p>
        </p:txBody>
      </p:sp>
      <p:sp>
        <p:nvSpPr>
          <p:cNvPr id="79" name="Google Shape;79;p3"/>
          <p:cNvSpPr/>
          <p:nvPr/>
        </p:nvSpPr>
        <p:spPr>
          <a:xfrm rot="796368">
            <a:off x="1553732" y="2194206"/>
            <a:ext cx="3382646" cy="938639"/>
          </a:xfrm>
          <a:prstGeom prst="roundRect">
            <a:avLst>
              <a:gd fmla="val 16667" name="adj"/>
            </a:avLst>
          </a:prstGeom>
          <a:solidFill>
            <a:srgbClr val="1D1F4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Arial"/>
              <a:ea typeface="Arial"/>
              <a:cs typeface="Arial"/>
              <a:sym typeface="Arial"/>
            </a:endParaRPr>
          </a:p>
        </p:txBody>
      </p:sp>
      <p:pic>
        <p:nvPicPr>
          <p:cNvPr id="80" name="Google Shape;80;p3"/>
          <p:cNvPicPr preferRelativeResize="0"/>
          <p:nvPr/>
        </p:nvPicPr>
        <p:blipFill rotWithShape="1">
          <a:blip r:embed="rId3">
            <a:alphaModFix/>
          </a:blip>
          <a:srcRect b="0" l="0" r="0" t="0"/>
          <a:stretch/>
        </p:blipFill>
        <p:spPr>
          <a:xfrm rot="855939">
            <a:off x="5288765" y="-1153805"/>
            <a:ext cx="4716716" cy="4716716"/>
          </a:xfrm>
          <a:prstGeom prst="rect">
            <a:avLst/>
          </a:prstGeom>
          <a:noFill/>
          <a:ln>
            <a:noFill/>
          </a:ln>
        </p:spPr>
      </p:pic>
      <p:pic>
        <p:nvPicPr>
          <p:cNvPr id="81" name="Google Shape;81;p3"/>
          <p:cNvPicPr preferRelativeResize="0"/>
          <p:nvPr/>
        </p:nvPicPr>
        <p:blipFill rotWithShape="1">
          <a:blip r:embed="rId4">
            <a:alphaModFix/>
          </a:blip>
          <a:srcRect b="0" l="0" r="0" t="0"/>
          <a:stretch/>
        </p:blipFill>
        <p:spPr>
          <a:xfrm>
            <a:off x="7693889" y="626646"/>
            <a:ext cx="4768397" cy="4768397"/>
          </a:xfrm>
          <a:prstGeom prst="rect">
            <a:avLst/>
          </a:prstGeom>
          <a:noFill/>
          <a:ln>
            <a:noFill/>
          </a:ln>
        </p:spPr>
      </p:pic>
      <p:pic>
        <p:nvPicPr>
          <p:cNvPr id="82" name="Google Shape;82;p3"/>
          <p:cNvPicPr preferRelativeResize="0"/>
          <p:nvPr/>
        </p:nvPicPr>
        <p:blipFill rotWithShape="1">
          <a:blip r:embed="rId5">
            <a:alphaModFix/>
          </a:blip>
          <a:srcRect b="0" l="0" r="0" t="0"/>
          <a:stretch/>
        </p:blipFill>
        <p:spPr>
          <a:xfrm rot="-4054338">
            <a:off x="4879709" y="3722060"/>
            <a:ext cx="3360264" cy="3345964"/>
          </a:xfrm>
          <a:prstGeom prst="rect">
            <a:avLst/>
          </a:prstGeom>
          <a:noFill/>
          <a:ln>
            <a:noFill/>
          </a:ln>
        </p:spPr>
      </p:pic>
      <p:sp>
        <p:nvSpPr>
          <p:cNvPr id="83" name="Google Shape;83;p3"/>
          <p:cNvSpPr txBox="1"/>
          <p:nvPr/>
        </p:nvSpPr>
        <p:spPr>
          <a:xfrm rot="720000">
            <a:off x="708898" y="5726031"/>
            <a:ext cx="76157" cy="64120"/>
          </a:xfrm>
          <a:prstGeom prst="rect">
            <a:avLst/>
          </a:prstGeom>
          <a:noFill/>
          <a:ln>
            <a:noFill/>
          </a:ln>
        </p:spPr>
        <p:txBody>
          <a:bodyPr anchorCtr="0" anchor="t" bIns="0" lIns="0" spcFirstLastPara="1" rIns="0" wrap="square" tIns="0">
            <a:spAutoFit/>
          </a:bodyPr>
          <a:lstStyle/>
          <a:p>
            <a:pPr indent="0" lvl="0" marL="0" marR="0" rtl="0" algn="l">
              <a:lnSpc>
                <a:spcPct val="102141"/>
              </a:lnSpc>
              <a:spcBef>
                <a:spcPts val="0"/>
              </a:spcBef>
              <a:spcAft>
                <a:spcPts val="0"/>
              </a:spcAft>
              <a:buClr>
                <a:srgbClr val="000000"/>
              </a:buClr>
              <a:buSzPts val="467"/>
              <a:buFont typeface="Arial"/>
              <a:buNone/>
            </a:pPr>
            <a:r>
              <a:rPr b="1" i="0" lang="en-GB" sz="467" u="none" cap="none" strike="noStrike">
                <a:solidFill>
                  <a:srgbClr val="FFFFFF"/>
                </a:solidFill>
                <a:latin typeface="Big Shoulders SemiBold"/>
                <a:ea typeface="Big Shoulders SemiBold"/>
                <a:cs typeface="Big Shoulders SemiBold"/>
                <a:sym typeface="Big Shoulders SemiBold"/>
              </a:rPr>
              <a:t>by</a:t>
            </a:r>
            <a:endParaRPr b="0" i="0" sz="467" u="none" cap="none" strike="noStrike">
              <a:solidFill>
                <a:srgbClr val="000000"/>
              </a:solidFill>
              <a:latin typeface="Big Shoulders SemiBold"/>
              <a:ea typeface="Big Shoulders SemiBold"/>
              <a:cs typeface="Big Shoulders SemiBold"/>
              <a:sym typeface="Big Shoulders SemiBold"/>
            </a:endParaRPr>
          </a:p>
        </p:txBody>
      </p:sp>
      <p:sp>
        <p:nvSpPr>
          <p:cNvPr id="84" name="Google Shape;84;p3"/>
          <p:cNvSpPr txBox="1"/>
          <p:nvPr/>
        </p:nvSpPr>
        <p:spPr>
          <a:xfrm rot="-1016241">
            <a:off x="762873" y="2289257"/>
            <a:ext cx="1552178" cy="689869"/>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Clr>
                <a:srgbClr val="000000"/>
              </a:buClr>
              <a:buSzPts val="5321"/>
              <a:buFont typeface="Arial"/>
              <a:buNone/>
            </a:pPr>
            <a:r>
              <a:rPr b="1" i="0" lang="en-GB" sz="5321" u="none" cap="none" strike="noStrike">
                <a:solidFill>
                  <a:srgbClr val="FFFFFF"/>
                </a:solidFill>
                <a:latin typeface="Big Shoulders Black"/>
                <a:ea typeface="Big Shoulders Black"/>
                <a:cs typeface="Big Shoulders Black"/>
                <a:sym typeface="Big Shoulders Black"/>
              </a:rPr>
              <a:t>WHO</a:t>
            </a:r>
            <a:endParaRPr b="0" i="0" sz="5321" u="none" cap="none" strike="noStrike">
              <a:solidFill>
                <a:srgbClr val="000000"/>
              </a:solidFill>
              <a:latin typeface="Big Shoulders Black"/>
              <a:ea typeface="Big Shoulders Black"/>
              <a:cs typeface="Big Shoulders Black"/>
              <a:sym typeface="Big Shoulders Black"/>
            </a:endParaRPr>
          </a:p>
        </p:txBody>
      </p:sp>
      <p:sp>
        <p:nvSpPr>
          <p:cNvPr id="85" name="Google Shape;85;p3"/>
          <p:cNvSpPr txBox="1"/>
          <p:nvPr/>
        </p:nvSpPr>
        <p:spPr>
          <a:xfrm rot="815112">
            <a:off x="2553637" y="2462285"/>
            <a:ext cx="2145196" cy="679673"/>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Clr>
                <a:srgbClr val="000000"/>
              </a:buClr>
              <a:buSzPts val="5321"/>
              <a:buFont typeface="Arial"/>
              <a:buNone/>
            </a:pPr>
            <a:r>
              <a:rPr b="1" i="0" lang="en-GB" sz="5321" u="none" cap="none" strike="noStrike">
                <a:solidFill>
                  <a:srgbClr val="FFFFFF"/>
                </a:solidFill>
                <a:latin typeface="Big Shoulders Black"/>
                <a:ea typeface="Big Shoulders Black"/>
                <a:cs typeface="Big Shoulders Black"/>
                <a:sym typeface="Big Shoulders Black"/>
              </a:rPr>
              <a:t>WE ARE</a:t>
            </a:r>
            <a:endParaRPr b="0" baseline="-25000" i="0" sz="7982" u="none" cap="none" strike="noStrike">
              <a:solidFill>
                <a:srgbClr val="000000"/>
              </a:solidFill>
              <a:latin typeface="Big Shoulders Black"/>
              <a:ea typeface="Big Shoulders Black"/>
              <a:cs typeface="Big Shoulders Black"/>
              <a:sym typeface="Big Shoulders Black"/>
            </a:endParaRPr>
          </a:p>
        </p:txBody>
      </p:sp>
      <p:pic>
        <p:nvPicPr>
          <p:cNvPr id="86" name="Google Shape;86;p3"/>
          <p:cNvPicPr preferRelativeResize="0"/>
          <p:nvPr/>
        </p:nvPicPr>
        <p:blipFill rotWithShape="1">
          <a:blip r:embed="rId6">
            <a:alphaModFix/>
          </a:blip>
          <a:srcRect b="0" l="0" r="0" t="0"/>
          <a:stretch/>
        </p:blipFill>
        <p:spPr>
          <a:xfrm>
            <a:off x="5867773" y="1285875"/>
            <a:ext cx="4038227" cy="5572125"/>
          </a:xfrm>
          <a:prstGeom prst="rect">
            <a:avLst/>
          </a:prstGeom>
          <a:noFill/>
          <a:ln>
            <a:noFill/>
          </a:ln>
        </p:spPr>
      </p:pic>
      <p:sp>
        <p:nvSpPr>
          <p:cNvPr id="87" name="Google Shape;87;p3"/>
          <p:cNvSpPr txBox="1"/>
          <p:nvPr/>
        </p:nvSpPr>
        <p:spPr>
          <a:xfrm>
            <a:off x="7100317" y="6477000"/>
            <a:ext cx="2450530" cy="96925"/>
          </a:xfrm>
          <a:prstGeom prst="rect">
            <a:avLst/>
          </a:prstGeom>
          <a:noFill/>
          <a:ln>
            <a:noFill/>
          </a:ln>
        </p:spPr>
        <p:txBody>
          <a:bodyPr anchorCtr="0" anchor="t" bIns="0" lIns="0" spcFirstLastPara="1" rIns="0" wrap="square" tIns="5925">
            <a:spAutoFit/>
          </a:bodyPr>
          <a:lstStyle/>
          <a:p>
            <a:pPr indent="0" lvl="0" marL="6257" marR="0" rtl="0" algn="l">
              <a:lnSpc>
                <a:spcPct val="100000"/>
              </a:lnSpc>
              <a:spcBef>
                <a:spcPts val="0"/>
              </a:spcBef>
              <a:spcAft>
                <a:spcPts val="0"/>
              </a:spcAft>
              <a:buClr>
                <a:srgbClr val="000000"/>
              </a:buClr>
              <a:buSzPts val="591"/>
              <a:buFont typeface="Arial"/>
              <a:buNone/>
            </a:pPr>
            <a:r>
              <a:rPr b="1" i="0" lang="en-GB" sz="591" u="none" cap="none" strike="noStrike">
                <a:solidFill>
                  <a:schemeClr val="lt1"/>
                </a:solidFill>
                <a:latin typeface="Inter"/>
                <a:ea typeface="Inter"/>
                <a:cs typeface="Inter"/>
                <a:sym typeface="Inter"/>
              </a:rPr>
              <a:t>Powered by CAN </a:t>
            </a:r>
            <a:r>
              <a:rPr b="0" i="0" lang="en-GB" sz="591" u="none" cap="none" strike="noStrike">
                <a:solidFill>
                  <a:schemeClr val="lt1"/>
                </a:solidFill>
                <a:latin typeface="Inter"/>
                <a:ea typeface="Inter"/>
                <a:cs typeface="Inter"/>
                <a:sym typeface="Inter"/>
              </a:rPr>
              <a:t>– Recruitment Pack | </a:t>
            </a:r>
            <a:r>
              <a:rPr b="1" i="0" lang="en-GB" sz="591" u="sng" cap="none" strike="noStrike">
                <a:solidFill>
                  <a:schemeClr val="lt1"/>
                </a:solidFill>
                <a:latin typeface="Inter"/>
                <a:ea typeface="Inter"/>
                <a:cs typeface="Inter"/>
                <a:sym typeface="Inter"/>
                <a:hlinkClick r:id="rId7">
                  <a:extLst>
                    <a:ext uri="{A12FA001-AC4F-418D-AE19-62706E023703}">
                      <ahyp:hlinkClr val="tx"/>
                    </a:ext>
                  </a:extLst>
                </a:hlinkClick>
              </a:rPr>
              <a:t>www.poweredbycan.org</a:t>
            </a:r>
            <a:endParaRPr b="0" i="0" sz="591" u="none" cap="none" strike="noStrike">
              <a:solidFill>
                <a:schemeClr val="lt1"/>
              </a:solidFill>
              <a:latin typeface="Inter"/>
              <a:ea typeface="Inter"/>
              <a:cs typeface="Inter"/>
              <a:sym typeface="Inter"/>
            </a:endParaRPr>
          </a:p>
        </p:txBody>
      </p:sp>
      <p:sp>
        <p:nvSpPr>
          <p:cNvPr id="88" name="Google Shape;88;p3"/>
          <p:cNvSpPr txBox="1"/>
          <p:nvPr/>
        </p:nvSpPr>
        <p:spPr>
          <a:xfrm>
            <a:off x="373109" y="4144440"/>
            <a:ext cx="4271815" cy="1125288"/>
          </a:xfrm>
          <a:prstGeom prst="rect">
            <a:avLst/>
          </a:prstGeom>
          <a:noFill/>
          <a:ln>
            <a:noFill/>
          </a:ln>
        </p:spPr>
        <p:txBody>
          <a:bodyPr anchorCtr="0" anchor="t" bIns="0" lIns="0" spcFirstLastPara="1" rIns="0" wrap="square" tIns="17125">
            <a:spAutoFit/>
          </a:bodyPr>
          <a:lstStyle/>
          <a:p>
            <a:pPr indent="0" lvl="0" marL="0" marR="0" rtl="0" algn="ctr">
              <a:lnSpc>
                <a:spcPct val="100000"/>
              </a:lnSpc>
              <a:spcBef>
                <a:spcPts val="0"/>
              </a:spcBef>
              <a:spcAft>
                <a:spcPts val="0"/>
              </a:spcAft>
              <a:buClr>
                <a:srgbClr val="0184AF"/>
              </a:buClr>
              <a:buSzPts val="2400"/>
              <a:buFont typeface="Big Shoulders Black"/>
              <a:buNone/>
            </a:pPr>
            <a:r>
              <a:rPr b="1" i="0" lang="en-GB" sz="2400" u="none" cap="none" strike="noStrike">
                <a:solidFill>
                  <a:srgbClr val="0184AF"/>
                </a:solidFill>
                <a:latin typeface="Big Shoulders Black"/>
                <a:ea typeface="Big Shoulders Black"/>
                <a:cs typeface="Big Shoulders Black"/>
                <a:sym typeface="Big Shoulders Black"/>
              </a:rPr>
              <a:t>POWERING CHILDREN, YOUNG PEOPLE</a:t>
            </a:r>
            <a:endParaRPr b="0" i="0" sz="1400" u="none" cap="none" strike="noStrike">
              <a:solidFill>
                <a:srgbClr val="000000"/>
              </a:solidFill>
              <a:latin typeface="Arial"/>
              <a:ea typeface="Arial"/>
              <a:cs typeface="Arial"/>
              <a:sym typeface="Arial"/>
            </a:endParaRPr>
          </a:p>
          <a:p>
            <a:pPr indent="0" lvl="0" marL="0" marR="0" rtl="0" algn="ctr">
              <a:lnSpc>
                <a:spcPct val="100000"/>
              </a:lnSpc>
              <a:spcBef>
                <a:spcPts val="0"/>
              </a:spcBef>
              <a:spcAft>
                <a:spcPts val="0"/>
              </a:spcAft>
              <a:buClr>
                <a:srgbClr val="0184AF"/>
              </a:buClr>
              <a:buSzPts val="2400"/>
              <a:buFont typeface="Big Shoulders Black"/>
              <a:buNone/>
            </a:pPr>
            <a:r>
              <a:rPr b="1" i="0" lang="en-GB" sz="2400" u="none" cap="none" strike="noStrike">
                <a:solidFill>
                  <a:srgbClr val="0184AF"/>
                </a:solidFill>
                <a:latin typeface="Big Shoulders Black"/>
                <a:ea typeface="Big Shoulders Black"/>
                <a:cs typeface="Big Shoulders Black"/>
                <a:sym typeface="Big Shoulders Black"/>
              </a:rPr>
              <a:t>&amp; YOUNG ADULTS TO CHARGE UP CHANGE!</a:t>
            </a:r>
            <a:endParaRPr b="0" i="0" sz="2400" u="none" cap="none" strike="noStrike">
              <a:solidFill>
                <a:srgbClr val="0184AF"/>
              </a:solidFill>
              <a:latin typeface="Big Shoulders Black"/>
              <a:ea typeface="Big Shoulders Black"/>
              <a:cs typeface="Big Shoulders Black"/>
              <a:sym typeface="Big Shoulders Black"/>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2" name="Shape 92"/>
        <p:cNvGrpSpPr/>
        <p:nvPr/>
      </p:nvGrpSpPr>
      <p:grpSpPr>
        <a:xfrm>
          <a:off x="0" y="0"/>
          <a:ext cx="0" cy="0"/>
          <a:chOff x="0" y="0"/>
          <a:chExt cx="0" cy="0"/>
        </a:xfrm>
      </p:grpSpPr>
      <p:sp>
        <p:nvSpPr>
          <p:cNvPr id="93" name="Google Shape;93;p4"/>
          <p:cNvSpPr txBox="1"/>
          <p:nvPr/>
        </p:nvSpPr>
        <p:spPr>
          <a:xfrm rot="720000">
            <a:off x="708898" y="5726031"/>
            <a:ext cx="76157" cy="64120"/>
          </a:xfrm>
          <a:prstGeom prst="rect">
            <a:avLst/>
          </a:prstGeom>
          <a:noFill/>
          <a:ln>
            <a:noFill/>
          </a:ln>
        </p:spPr>
        <p:txBody>
          <a:bodyPr anchorCtr="0" anchor="t" bIns="0" lIns="0" spcFirstLastPara="1" rIns="0" wrap="square" tIns="0">
            <a:spAutoFit/>
          </a:bodyPr>
          <a:lstStyle/>
          <a:p>
            <a:pPr indent="0" lvl="0" marL="0" marR="0" rtl="0" algn="l">
              <a:lnSpc>
                <a:spcPct val="102141"/>
              </a:lnSpc>
              <a:spcBef>
                <a:spcPts val="0"/>
              </a:spcBef>
              <a:spcAft>
                <a:spcPts val="0"/>
              </a:spcAft>
              <a:buClr>
                <a:srgbClr val="000000"/>
              </a:buClr>
              <a:buSzPts val="467"/>
              <a:buFont typeface="Arial"/>
              <a:buNone/>
            </a:pPr>
            <a:r>
              <a:rPr b="1" i="0" lang="en-GB" sz="467" u="none" cap="none" strike="noStrike">
                <a:solidFill>
                  <a:srgbClr val="FFFFFF"/>
                </a:solidFill>
                <a:latin typeface="Big Shoulders SemiBold"/>
                <a:ea typeface="Big Shoulders SemiBold"/>
                <a:cs typeface="Big Shoulders SemiBold"/>
                <a:sym typeface="Big Shoulders SemiBold"/>
              </a:rPr>
              <a:t>by</a:t>
            </a:r>
            <a:endParaRPr b="0" i="0" sz="467" u="none" cap="none" strike="noStrike">
              <a:solidFill>
                <a:srgbClr val="000000"/>
              </a:solidFill>
              <a:latin typeface="Big Shoulders SemiBold"/>
              <a:ea typeface="Big Shoulders SemiBold"/>
              <a:cs typeface="Big Shoulders SemiBold"/>
              <a:sym typeface="Big Shoulders SemiBold"/>
            </a:endParaRPr>
          </a:p>
        </p:txBody>
      </p:sp>
      <p:sp>
        <p:nvSpPr>
          <p:cNvPr id="94" name="Google Shape;94;p4"/>
          <p:cNvSpPr txBox="1"/>
          <p:nvPr>
            <p:ph type="title"/>
          </p:nvPr>
        </p:nvSpPr>
        <p:spPr>
          <a:xfrm>
            <a:off x="196681" y="133835"/>
            <a:ext cx="3912963" cy="735474"/>
          </a:xfrm>
          <a:prstGeom prst="rect">
            <a:avLst/>
          </a:prstGeom>
          <a:noFill/>
          <a:ln>
            <a:noFill/>
          </a:ln>
        </p:spPr>
        <p:txBody>
          <a:bodyPr anchorCtr="0" anchor="t" bIns="0" lIns="0" spcFirstLastPara="1" rIns="0" wrap="square" tIns="7500">
            <a:spAutoFit/>
          </a:bodyPr>
          <a:lstStyle/>
          <a:p>
            <a:pPr indent="0" lvl="0" marL="6257" rtl="0" algn="l">
              <a:lnSpc>
                <a:spcPct val="100000"/>
              </a:lnSpc>
              <a:spcBef>
                <a:spcPts val="0"/>
              </a:spcBef>
              <a:spcAft>
                <a:spcPts val="0"/>
              </a:spcAft>
              <a:buSzPts val="1400"/>
              <a:buNone/>
            </a:pPr>
            <a:r>
              <a:rPr lang="en-GB" sz="4730">
                <a:solidFill>
                  <a:srgbClr val="1D2041"/>
                </a:solidFill>
              </a:rPr>
              <a:t>OUR STORY</a:t>
            </a:r>
            <a:endParaRPr sz="4730"/>
          </a:p>
        </p:txBody>
      </p:sp>
      <p:sp>
        <p:nvSpPr>
          <p:cNvPr id="95" name="Google Shape;95;p4"/>
          <p:cNvSpPr txBox="1"/>
          <p:nvPr/>
        </p:nvSpPr>
        <p:spPr>
          <a:xfrm>
            <a:off x="205243" y="1095787"/>
            <a:ext cx="8287104" cy="3574228"/>
          </a:xfrm>
          <a:prstGeom prst="rect">
            <a:avLst/>
          </a:prstGeom>
          <a:noFill/>
          <a:ln>
            <a:noFill/>
          </a:ln>
        </p:spPr>
        <p:txBody>
          <a:bodyPr anchorCtr="0" anchor="t" bIns="0" lIns="0" spcFirstLastPara="1" rIns="0" wrap="square" tIns="5625">
            <a:spAutoFit/>
          </a:bodyPr>
          <a:lstStyle/>
          <a:p>
            <a:pPr indent="0" lvl="0" marL="6257" marR="202110" rtl="0" algn="l">
              <a:lnSpc>
                <a:spcPct val="150000"/>
              </a:lnSpc>
              <a:spcBef>
                <a:spcPts val="0"/>
              </a:spcBef>
              <a:spcAft>
                <a:spcPts val="0"/>
              </a:spcAft>
              <a:buClr>
                <a:srgbClr val="000000"/>
              </a:buClr>
              <a:buSzPts val="1200"/>
              <a:buFont typeface="Arial"/>
              <a:buNone/>
            </a:pPr>
            <a:r>
              <a:rPr b="0" i="0" lang="en-GB" sz="1200" u="none" cap="none" strike="noStrike">
                <a:solidFill>
                  <a:schemeClr val="dk1"/>
                </a:solidFill>
                <a:latin typeface="Inter"/>
                <a:ea typeface="Inter"/>
                <a:cs typeface="Inter"/>
                <a:sym typeface="Inter"/>
              </a:rPr>
              <a:t>Powered by CAN works with children, young people and young adults across the Black Country and the wider Midlands region. Powered by CAN was created, built and developed in Sandwell, and we want to empower young people from the region to feel the same pride and purpose for their community as we do.</a:t>
            </a:r>
            <a:endParaRPr b="0" i="0" sz="1400" u="none" cap="none" strike="noStrike">
              <a:solidFill>
                <a:srgbClr val="000000"/>
              </a:solidFill>
              <a:latin typeface="Arial"/>
              <a:ea typeface="Arial"/>
              <a:cs typeface="Arial"/>
              <a:sym typeface="Arial"/>
            </a:endParaRPr>
          </a:p>
          <a:p>
            <a:pPr indent="0" lvl="0" marL="6257" marR="202110" rtl="0" algn="l">
              <a:lnSpc>
                <a:spcPct val="150000"/>
              </a:lnSpc>
              <a:spcBef>
                <a:spcPts val="44"/>
              </a:spcBef>
              <a:spcAft>
                <a:spcPts val="0"/>
              </a:spcAft>
              <a:buClr>
                <a:srgbClr val="000000"/>
              </a:buClr>
              <a:buSzPts val="1200"/>
              <a:buFont typeface="Arial"/>
              <a:buNone/>
            </a:pPr>
            <a:r>
              <a:t/>
            </a:r>
            <a:endParaRPr b="0" i="0" sz="1200" u="none" cap="none" strike="noStrike">
              <a:solidFill>
                <a:schemeClr val="dk1"/>
              </a:solidFill>
              <a:latin typeface="Inter"/>
              <a:ea typeface="Inter"/>
              <a:cs typeface="Inter"/>
              <a:sym typeface="Inter"/>
            </a:endParaRPr>
          </a:p>
          <a:p>
            <a:pPr indent="0" lvl="0" marL="0" marR="0" rtl="0" algn="l">
              <a:lnSpc>
                <a:spcPct val="150000"/>
              </a:lnSpc>
              <a:spcBef>
                <a:spcPts val="0"/>
              </a:spcBef>
              <a:spcAft>
                <a:spcPts val="0"/>
              </a:spcAft>
              <a:buClr>
                <a:srgbClr val="000000"/>
              </a:buClr>
              <a:buSzPts val="1200"/>
              <a:buFont typeface="Arial"/>
              <a:buNone/>
            </a:pPr>
            <a:r>
              <a:rPr b="0" i="0" lang="en-GB" sz="1200" u="none" cap="none" strike="noStrike">
                <a:solidFill>
                  <a:schemeClr val="dk1"/>
                </a:solidFill>
                <a:latin typeface="Inter"/>
                <a:ea typeface="Inter"/>
                <a:cs typeface="Inter"/>
                <a:sym typeface="Inter"/>
              </a:rPr>
              <a:t>Children, Young People &amp; Young Adults are at the heart of everything we do, and we make sure that we always put them first by ensuring we always do the following:</a:t>
            </a:r>
            <a:endParaRPr b="0" i="0" sz="1400" u="none" cap="none" strike="noStrike">
              <a:solidFill>
                <a:srgbClr val="000000"/>
              </a:solidFill>
              <a:latin typeface="Arial"/>
              <a:ea typeface="Arial"/>
              <a:cs typeface="Arial"/>
              <a:sym typeface="Arial"/>
            </a:endParaRPr>
          </a:p>
          <a:p>
            <a:pPr indent="-171450" lvl="0" marL="171450" marR="0" rtl="0" algn="l">
              <a:lnSpc>
                <a:spcPct val="150000"/>
              </a:lnSpc>
              <a:spcBef>
                <a:spcPts val="0"/>
              </a:spcBef>
              <a:spcAft>
                <a:spcPts val="0"/>
              </a:spcAft>
              <a:buClr>
                <a:schemeClr val="dk1"/>
              </a:buClr>
              <a:buSzPts val="1200"/>
              <a:buFont typeface="Arial"/>
              <a:buChar char="•"/>
            </a:pPr>
            <a:r>
              <a:rPr b="0" i="0" lang="en-GB" sz="1200" u="none" cap="none" strike="noStrike">
                <a:solidFill>
                  <a:schemeClr val="dk1"/>
                </a:solidFill>
                <a:latin typeface="Inter"/>
                <a:ea typeface="Inter"/>
                <a:cs typeface="Inter"/>
                <a:sym typeface="Inter"/>
              </a:rPr>
              <a:t>Champion their rights to co-design, co-create and co-produce and make their voices heard.</a:t>
            </a:r>
            <a:endParaRPr b="0" i="0" sz="1400" u="none" cap="none" strike="noStrike">
              <a:solidFill>
                <a:srgbClr val="000000"/>
              </a:solidFill>
              <a:latin typeface="Arial"/>
              <a:ea typeface="Arial"/>
              <a:cs typeface="Arial"/>
              <a:sym typeface="Arial"/>
            </a:endParaRPr>
          </a:p>
          <a:p>
            <a:pPr indent="-171450" lvl="0" marL="171450" marR="0" rtl="0" algn="l">
              <a:lnSpc>
                <a:spcPct val="150000"/>
              </a:lnSpc>
              <a:spcBef>
                <a:spcPts val="0"/>
              </a:spcBef>
              <a:spcAft>
                <a:spcPts val="0"/>
              </a:spcAft>
              <a:buClr>
                <a:schemeClr val="dk1"/>
              </a:buClr>
              <a:buSzPts val="1200"/>
              <a:buFont typeface="Arial"/>
              <a:buChar char="•"/>
            </a:pPr>
            <a:r>
              <a:rPr b="0" i="0" lang="en-GB" sz="1200" u="none" cap="none" strike="noStrike">
                <a:solidFill>
                  <a:schemeClr val="dk1"/>
                </a:solidFill>
                <a:latin typeface="Inter"/>
                <a:ea typeface="Inter"/>
                <a:cs typeface="Inter"/>
                <a:sym typeface="Inter"/>
              </a:rPr>
              <a:t>Encourage leadership pathways for their views and voice to be present their local community.</a:t>
            </a:r>
            <a:endParaRPr b="0" i="0" sz="1400" u="none" cap="none" strike="noStrike">
              <a:solidFill>
                <a:srgbClr val="000000"/>
              </a:solidFill>
              <a:latin typeface="Arial"/>
              <a:ea typeface="Arial"/>
              <a:cs typeface="Arial"/>
              <a:sym typeface="Arial"/>
            </a:endParaRPr>
          </a:p>
          <a:p>
            <a:pPr indent="-171450" lvl="0" marL="171450" marR="0" rtl="0" algn="l">
              <a:lnSpc>
                <a:spcPct val="150000"/>
              </a:lnSpc>
              <a:spcBef>
                <a:spcPts val="0"/>
              </a:spcBef>
              <a:spcAft>
                <a:spcPts val="0"/>
              </a:spcAft>
              <a:buClr>
                <a:schemeClr val="dk1"/>
              </a:buClr>
              <a:buSzPts val="1200"/>
              <a:buFont typeface="Arial"/>
              <a:buChar char="•"/>
            </a:pPr>
            <a:r>
              <a:rPr b="0" i="0" lang="en-GB" sz="1200" u="none" cap="none" strike="noStrike">
                <a:solidFill>
                  <a:schemeClr val="dk1"/>
                </a:solidFill>
                <a:latin typeface="Inter"/>
                <a:ea typeface="Inter"/>
                <a:cs typeface="Inter"/>
                <a:sym typeface="Inter"/>
              </a:rPr>
              <a:t>Kick starting personal and professional development through a wider offer of experiences </a:t>
            </a:r>
            <a:endParaRPr b="0" i="0" sz="1400" u="none" cap="none" strike="noStrike">
              <a:solidFill>
                <a:srgbClr val="000000"/>
              </a:solidFill>
              <a:latin typeface="Arial"/>
              <a:ea typeface="Arial"/>
              <a:cs typeface="Arial"/>
              <a:sym typeface="Arial"/>
            </a:endParaRPr>
          </a:p>
          <a:p>
            <a:pPr indent="0" lvl="0" marL="0" marR="0" rtl="0" algn="l">
              <a:lnSpc>
                <a:spcPct val="150000"/>
              </a:lnSpc>
              <a:spcBef>
                <a:spcPts val="0"/>
              </a:spcBef>
              <a:spcAft>
                <a:spcPts val="0"/>
              </a:spcAft>
              <a:buClr>
                <a:srgbClr val="000000"/>
              </a:buClr>
              <a:buSzPts val="1200"/>
              <a:buFont typeface="Arial"/>
              <a:buNone/>
            </a:pPr>
            <a:r>
              <a:t/>
            </a:r>
            <a:endParaRPr b="0" i="0" sz="1200" u="none" cap="none" strike="noStrike">
              <a:solidFill>
                <a:schemeClr val="dk1"/>
              </a:solidFill>
              <a:latin typeface="Inter"/>
              <a:ea typeface="Inter"/>
              <a:cs typeface="Inter"/>
              <a:sym typeface="Inter"/>
            </a:endParaRPr>
          </a:p>
          <a:p>
            <a:pPr indent="0" lvl="0" marL="0" marR="0" rtl="0" algn="l">
              <a:lnSpc>
                <a:spcPct val="150000"/>
              </a:lnSpc>
              <a:spcBef>
                <a:spcPts val="0"/>
              </a:spcBef>
              <a:spcAft>
                <a:spcPts val="0"/>
              </a:spcAft>
              <a:buClr>
                <a:srgbClr val="000000"/>
              </a:buClr>
              <a:buSzPts val="1200"/>
              <a:buFont typeface="Arial"/>
              <a:buNone/>
            </a:pPr>
            <a:r>
              <a:rPr b="0" i="0" lang="en-GB" sz="1200" u="none" cap="none" strike="noStrike">
                <a:solidFill>
                  <a:schemeClr val="dk1"/>
                </a:solidFill>
                <a:latin typeface="Inter"/>
                <a:ea typeface="Inter"/>
                <a:cs typeface="Inter"/>
                <a:sym typeface="Inter"/>
              </a:rPr>
              <a:t>We believe in providing opportunities for children, young people &amp; young adults and we want to support them to thrive and contribute at every stage of their lives, for a fairer future.</a:t>
            </a:r>
            <a:endParaRPr b="0" i="0" sz="1200" u="none" cap="none" strike="noStrike">
              <a:solidFill>
                <a:schemeClr val="dk1"/>
              </a:solidFill>
              <a:latin typeface="Inter"/>
              <a:ea typeface="Inter"/>
              <a:cs typeface="Inter"/>
              <a:sym typeface="Inter"/>
            </a:endParaRPr>
          </a:p>
          <a:p>
            <a:pPr indent="0" lvl="0" marL="6257" marR="202110" rtl="0" algn="l">
              <a:lnSpc>
                <a:spcPct val="150000"/>
              </a:lnSpc>
              <a:spcBef>
                <a:spcPts val="44"/>
              </a:spcBef>
              <a:spcAft>
                <a:spcPts val="0"/>
              </a:spcAft>
              <a:buClr>
                <a:srgbClr val="000000"/>
              </a:buClr>
              <a:buSzPts val="1200"/>
              <a:buFont typeface="Arial"/>
              <a:buNone/>
            </a:pPr>
            <a:r>
              <a:t/>
            </a:r>
            <a:endParaRPr b="0" i="0" sz="1200" u="none" cap="none" strike="noStrike">
              <a:solidFill>
                <a:schemeClr val="dk1"/>
              </a:solidFill>
              <a:latin typeface="Inter"/>
              <a:ea typeface="Inter"/>
              <a:cs typeface="Inter"/>
              <a:sym typeface="Inter"/>
            </a:endParaRPr>
          </a:p>
        </p:txBody>
      </p:sp>
      <p:sp>
        <p:nvSpPr>
          <p:cNvPr id="96" name="Google Shape;96;p4"/>
          <p:cNvSpPr txBox="1"/>
          <p:nvPr/>
        </p:nvSpPr>
        <p:spPr>
          <a:xfrm>
            <a:off x="7162800" y="6526560"/>
            <a:ext cx="2450530" cy="96925"/>
          </a:xfrm>
          <a:prstGeom prst="rect">
            <a:avLst/>
          </a:prstGeom>
          <a:noFill/>
          <a:ln>
            <a:noFill/>
          </a:ln>
        </p:spPr>
        <p:txBody>
          <a:bodyPr anchorCtr="0" anchor="t" bIns="0" lIns="0" spcFirstLastPara="1" rIns="0" wrap="square" tIns="5925">
            <a:spAutoFit/>
          </a:bodyPr>
          <a:lstStyle/>
          <a:p>
            <a:pPr indent="0" lvl="0" marL="6257" marR="0" rtl="0" algn="l">
              <a:lnSpc>
                <a:spcPct val="100000"/>
              </a:lnSpc>
              <a:spcBef>
                <a:spcPts val="0"/>
              </a:spcBef>
              <a:spcAft>
                <a:spcPts val="0"/>
              </a:spcAft>
              <a:buClr>
                <a:srgbClr val="000000"/>
              </a:buClr>
              <a:buSzPts val="591"/>
              <a:buFont typeface="Arial"/>
              <a:buNone/>
            </a:pPr>
            <a:r>
              <a:rPr b="1" i="0" lang="en-GB" sz="591" u="none" cap="none" strike="noStrike">
                <a:solidFill>
                  <a:schemeClr val="dk1"/>
                </a:solidFill>
                <a:latin typeface="Inter"/>
                <a:ea typeface="Inter"/>
                <a:cs typeface="Inter"/>
                <a:sym typeface="Inter"/>
              </a:rPr>
              <a:t>Powered by CAN </a:t>
            </a:r>
            <a:r>
              <a:rPr b="0" i="0" lang="en-GB" sz="591" u="none" cap="none" strike="noStrike">
                <a:solidFill>
                  <a:schemeClr val="dk1"/>
                </a:solidFill>
                <a:latin typeface="Inter"/>
                <a:ea typeface="Inter"/>
                <a:cs typeface="Inter"/>
                <a:sym typeface="Inter"/>
              </a:rPr>
              <a:t> – Recruitment Pack | </a:t>
            </a:r>
            <a:r>
              <a:rPr b="1" i="0" lang="en-GB" sz="591" u="sng" cap="none" strike="noStrike">
                <a:solidFill>
                  <a:schemeClr val="dk1"/>
                </a:solidFill>
                <a:latin typeface="Inter"/>
                <a:ea typeface="Inter"/>
                <a:cs typeface="Inter"/>
                <a:sym typeface="Inter"/>
                <a:hlinkClick r:id="rId3">
                  <a:extLst>
                    <a:ext uri="{A12FA001-AC4F-418D-AE19-62706E023703}">
                      <ahyp:hlinkClr val="tx"/>
                    </a:ext>
                  </a:extLst>
                </a:hlinkClick>
              </a:rPr>
              <a:t>www.poweredbycan.org</a:t>
            </a:r>
            <a:endParaRPr b="0" i="0" sz="591" u="none" cap="none" strike="noStrike">
              <a:solidFill>
                <a:schemeClr val="dk1"/>
              </a:solidFill>
              <a:latin typeface="Inter"/>
              <a:ea typeface="Inter"/>
              <a:cs typeface="Inter"/>
              <a:sym typeface="Inter"/>
            </a:endParaRPr>
          </a:p>
        </p:txBody>
      </p:sp>
      <p:pic>
        <p:nvPicPr>
          <p:cNvPr id="97" name="Google Shape;97;p4"/>
          <p:cNvPicPr preferRelativeResize="0"/>
          <p:nvPr/>
        </p:nvPicPr>
        <p:blipFill rotWithShape="1">
          <a:blip r:embed="rId4">
            <a:alphaModFix/>
          </a:blip>
          <a:srcRect b="0" l="0" r="0" t="0"/>
          <a:stretch/>
        </p:blipFill>
        <p:spPr>
          <a:xfrm>
            <a:off x="8153400" y="-2358358"/>
            <a:ext cx="4716716" cy="4716716"/>
          </a:xfrm>
          <a:prstGeom prst="rect">
            <a:avLst/>
          </a:prstGeom>
          <a:noFill/>
          <a:ln>
            <a:noFill/>
          </a:ln>
        </p:spPr>
      </p:pic>
      <p:sp>
        <p:nvSpPr>
          <p:cNvPr id="98" name="Google Shape;98;p4"/>
          <p:cNvSpPr txBox="1"/>
          <p:nvPr/>
        </p:nvSpPr>
        <p:spPr>
          <a:xfrm>
            <a:off x="196681" y="833816"/>
            <a:ext cx="4435485" cy="261971"/>
          </a:xfrm>
          <a:prstGeom prst="rect">
            <a:avLst/>
          </a:prstGeom>
          <a:noFill/>
          <a:ln>
            <a:noFill/>
          </a:ln>
        </p:spPr>
        <p:txBody>
          <a:bodyPr anchorCtr="0" anchor="t" bIns="0" lIns="0" spcFirstLastPara="1" rIns="0" wrap="square" tIns="5925">
            <a:spAutoFit/>
          </a:bodyPr>
          <a:lstStyle/>
          <a:p>
            <a:pPr indent="0" lvl="0" marL="12700" marR="5080" rtl="0" algn="l">
              <a:lnSpc>
                <a:spcPct val="111800"/>
              </a:lnSpc>
              <a:spcBef>
                <a:spcPts val="0"/>
              </a:spcBef>
              <a:spcAft>
                <a:spcPts val="0"/>
              </a:spcAft>
              <a:buClr>
                <a:schemeClr val="dk1"/>
              </a:buClr>
              <a:buSzPts val="1100"/>
              <a:buFont typeface="Arial"/>
              <a:buNone/>
            </a:pPr>
            <a:r>
              <a:rPr b="1" i="0" lang="en-GB" sz="1600" u="none" cap="none" strike="noStrike">
                <a:solidFill>
                  <a:srgbClr val="0484AF"/>
                </a:solidFill>
                <a:latin typeface="Inter SemiBold"/>
                <a:ea typeface="Inter SemiBold"/>
                <a:cs typeface="Inter SemiBold"/>
                <a:sym typeface="Inter SemiBold"/>
              </a:rPr>
              <a:t>How we got here….</a:t>
            </a:r>
            <a:endParaRPr b="0" i="0" sz="1400" u="none" cap="none" strike="noStrike">
              <a:solidFill>
                <a:srgbClr val="000000"/>
              </a:solidFill>
              <a:latin typeface="Arial"/>
              <a:ea typeface="Arial"/>
              <a:cs typeface="Arial"/>
              <a:sym typeface="Arial"/>
            </a:endParaRPr>
          </a:p>
        </p:txBody>
      </p:sp>
      <p:sp>
        <p:nvSpPr>
          <p:cNvPr id="99" name="Google Shape;99;p4"/>
          <p:cNvSpPr txBox="1"/>
          <p:nvPr/>
        </p:nvSpPr>
        <p:spPr>
          <a:xfrm>
            <a:off x="1303466" y="4593526"/>
            <a:ext cx="6256291" cy="1125288"/>
          </a:xfrm>
          <a:prstGeom prst="rect">
            <a:avLst/>
          </a:prstGeom>
          <a:noFill/>
          <a:ln>
            <a:noFill/>
          </a:ln>
        </p:spPr>
        <p:txBody>
          <a:bodyPr anchorCtr="0" anchor="t" bIns="0" lIns="0" spcFirstLastPara="1" rIns="0" wrap="square" tIns="17125">
            <a:spAutoFit/>
          </a:bodyPr>
          <a:lstStyle/>
          <a:p>
            <a:pPr indent="0" lvl="0" marL="0" marR="0" rtl="0" algn="ctr">
              <a:lnSpc>
                <a:spcPct val="100000"/>
              </a:lnSpc>
              <a:spcBef>
                <a:spcPts val="0"/>
              </a:spcBef>
              <a:spcAft>
                <a:spcPts val="0"/>
              </a:spcAft>
              <a:buClr>
                <a:srgbClr val="0184AF"/>
              </a:buClr>
              <a:buSzPts val="3600"/>
              <a:buFont typeface="Big Shoulders Black"/>
              <a:buNone/>
            </a:pPr>
            <a:r>
              <a:rPr b="1" i="0" lang="en-GB" sz="3600" u="none" cap="none" strike="noStrike">
                <a:solidFill>
                  <a:srgbClr val="0184AF"/>
                </a:solidFill>
                <a:latin typeface="Big Shoulders Black"/>
                <a:ea typeface="Big Shoulders Black"/>
                <a:cs typeface="Big Shoulders Black"/>
                <a:sym typeface="Big Shoulders Black"/>
              </a:rPr>
              <a:t>HARNESSING YOUR…</a:t>
            </a:r>
            <a:endParaRPr b="0" i="0" sz="1400" u="none" cap="none" strike="noStrike">
              <a:solidFill>
                <a:srgbClr val="000000"/>
              </a:solidFill>
              <a:latin typeface="Arial"/>
              <a:ea typeface="Arial"/>
              <a:cs typeface="Arial"/>
              <a:sym typeface="Arial"/>
            </a:endParaRPr>
          </a:p>
          <a:p>
            <a:pPr indent="0" lvl="0" marL="0" marR="0" rtl="0" algn="ctr">
              <a:lnSpc>
                <a:spcPct val="100000"/>
              </a:lnSpc>
              <a:spcBef>
                <a:spcPts val="0"/>
              </a:spcBef>
              <a:spcAft>
                <a:spcPts val="0"/>
              </a:spcAft>
              <a:buClr>
                <a:srgbClr val="0184AF"/>
              </a:buClr>
              <a:buSzPts val="3600"/>
              <a:buFont typeface="Big Shoulders Black"/>
              <a:buNone/>
            </a:pPr>
            <a:r>
              <a:rPr b="1" i="0" lang="en-GB" sz="3600" u="none" cap="none" strike="noStrike">
                <a:solidFill>
                  <a:srgbClr val="0184AF"/>
                </a:solidFill>
                <a:latin typeface="Big Shoulders Black"/>
                <a:ea typeface="Big Shoulders Black"/>
                <a:cs typeface="Big Shoulders Black"/>
                <a:sym typeface="Big Shoulders Black"/>
              </a:rPr>
              <a:t>POWER, POTENTIAL, PROGRESS </a:t>
            </a:r>
            <a:endParaRPr b="0" i="0" sz="3600" u="none" cap="none" strike="noStrike">
              <a:solidFill>
                <a:srgbClr val="0184AF"/>
              </a:solidFill>
              <a:latin typeface="Big Shoulders Black"/>
              <a:ea typeface="Big Shoulders Black"/>
              <a:cs typeface="Big Shoulders Black"/>
              <a:sym typeface="Big Shoulders Black"/>
            </a:endParaRPr>
          </a:p>
        </p:txBody>
      </p:sp>
      <p:pic>
        <p:nvPicPr>
          <p:cNvPr id="100" name="Google Shape;100;p4"/>
          <p:cNvPicPr preferRelativeResize="0"/>
          <p:nvPr/>
        </p:nvPicPr>
        <p:blipFill rotWithShape="1">
          <a:blip r:embed="rId5">
            <a:alphaModFix/>
          </a:blip>
          <a:srcRect b="0" l="0" r="0" t="0"/>
          <a:stretch/>
        </p:blipFill>
        <p:spPr>
          <a:xfrm rot="-642143">
            <a:off x="7641113" y="1815483"/>
            <a:ext cx="3962400" cy="3962400"/>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4" name="Shape 104"/>
        <p:cNvGrpSpPr/>
        <p:nvPr/>
      </p:nvGrpSpPr>
      <p:grpSpPr>
        <a:xfrm>
          <a:off x="0" y="0"/>
          <a:ext cx="0" cy="0"/>
          <a:chOff x="0" y="0"/>
          <a:chExt cx="0" cy="0"/>
        </a:xfrm>
      </p:grpSpPr>
      <p:sp>
        <p:nvSpPr>
          <p:cNvPr id="105" name="Google Shape;105;p5"/>
          <p:cNvSpPr txBox="1"/>
          <p:nvPr/>
        </p:nvSpPr>
        <p:spPr>
          <a:xfrm rot="720000">
            <a:off x="1077626" y="5932684"/>
            <a:ext cx="76157" cy="64120"/>
          </a:xfrm>
          <a:prstGeom prst="rect">
            <a:avLst/>
          </a:prstGeom>
          <a:noFill/>
          <a:ln>
            <a:noFill/>
          </a:ln>
        </p:spPr>
        <p:txBody>
          <a:bodyPr anchorCtr="0" anchor="t" bIns="0" lIns="0" spcFirstLastPara="1" rIns="0" wrap="square" tIns="0">
            <a:spAutoFit/>
          </a:bodyPr>
          <a:lstStyle/>
          <a:p>
            <a:pPr indent="0" lvl="0" marL="0" marR="0" rtl="0" algn="l">
              <a:lnSpc>
                <a:spcPct val="102141"/>
              </a:lnSpc>
              <a:spcBef>
                <a:spcPts val="0"/>
              </a:spcBef>
              <a:spcAft>
                <a:spcPts val="0"/>
              </a:spcAft>
              <a:buClr>
                <a:srgbClr val="000000"/>
              </a:buClr>
              <a:buSzPts val="467"/>
              <a:buFont typeface="Arial"/>
              <a:buNone/>
            </a:pPr>
            <a:r>
              <a:rPr b="1" i="0" lang="en-GB" sz="467" u="none" cap="none" strike="noStrike">
                <a:solidFill>
                  <a:srgbClr val="FFFFFF"/>
                </a:solidFill>
                <a:latin typeface="Big Shoulders SemiBold"/>
                <a:ea typeface="Big Shoulders SemiBold"/>
                <a:cs typeface="Big Shoulders SemiBold"/>
                <a:sym typeface="Big Shoulders SemiBold"/>
              </a:rPr>
              <a:t>by</a:t>
            </a:r>
            <a:endParaRPr b="0" i="0" sz="467" u="none" cap="none" strike="noStrike">
              <a:solidFill>
                <a:srgbClr val="000000"/>
              </a:solidFill>
              <a:latin typeface="Big Shoulders SemiBold"/>
              <a:ea typeface="Big Shoulders SemiBold"/>
              <a:cs typeface="Big Shoulders SemiBold"/>
              <a:sym typeface="Big Shoulders SemiBold"/>
            </a:endParaRPr>
          </a:p>
        </p:txBody>
      </p:sp>
      <p:sp>
        <p:nvSpPr>
          <p:cNvPr id="106" name="Google Shape;106;p5"/>
          <p:cNvSpPr txBox="1"/>
          <p:nvPr>
            <p:ph type="title"/>
          </p:nvPr>
        </p:nvSpPr>
        <p:spPr>
          <a:xfrm>
            <a:off x="191390" y="1690041"/>
            <a:ext cx="3912963" cy="735474"/>
          </a:xfrm>
          <a:prstGeom prst="rect">
            <a:avLst/>
          </a:prstGeom>
          <a:noFill/>
          <a:ln>
            <a:noFill/>
          </a:ln>
        </p:spPr>
        <p:txBody>
          <a:bodyPr anchorCtr="0" anchor="t" bIns="0" lIns="0" spcFirstLastPara="1" rIns="0" wrap="square" tIns="7500">
            <a:spAutoFit/>
          </a:bodyPr>
          <a:lstStyle/>
          <a:p>
            <a:pPr indent="0" lvl="0" marL="6257" rtl="0" algn="l">
              <a:lnSpc>
                <a:spcPct val="100000"/>
              </a:lnSpc>
              <a:spcBef>
                <a:spcPts val="0"/>
              </a:spcBef>
              <a:spcAft>
                <a:spcPts val="0"/>
              </a:spcAft>
              <a:buSzPts val="1400"/>
              <a:buNone/>
            </a:pPr>
            <a:r>
              <a:rPr lang="en-GB" sz="4730">
                <a:solidFill>
                  <a:srgbClr val="1D2041"/>
                </a:solidFill>
              </a:rPr>
              <a:t>OUR MISSION</a:t>
            </a:r>
            <a:endParaRPr sz="4730"/>
          </a:p>
        </p:txBody>
      </p:sp>
      <p:sp>
        <p:nvSpPr>
          <p:cNvPr id="107" name="Google Shape;107;p5"/>
          <p:cNvSpPr txBox="1"/>
          <p:nvPr/>
        </p:nvSpPr>
        <p:spPr>
          <a:xfrm>
            <a:off x="354594" y="2682207"/>
            <a:ext cx="7499400" cy="744600"/>
          </a:xfrm>
          <a:prstGeom prst="rect">
            <a:avLst/>
          </a:prstGeom>
          <a:noFill/>
          <a:ln>
            <a:noFill/>
          </a:ln>
        </p:spPr>
        <p:txBody>
          <a:bodyPr anchorCtr="0" anchor="t" bIns="0" lIns="0" spcFirstLastPara="1" rIns="0" wrap="square" tIns="5625">
            <a:spAutoFit/>
          </a:bodyPr>
          <a:lstStyle/>
          <a:p>
            <a:pPr indent="0" lvl="0" marL="0" marR="0" rtl="0" algn="ctr">
              <a:lnSpc>
                <a:spcPct val="150000"/>
              </a:lnSpc>
              <a:spcBef>
                <a:spcPts val="0"/>
              </a:spcBef>
              <a:spcAft>
                <a:spcPts val="0"/>
              </a:spcAft>
              <a:buClr>
                <a:schemeClr val="dk1"/>
              </a:buClr>
              <a:buSzPts val="1100"/>
              <a:buFont typeface="Arial"/>
              <a:buNone/>
            </a:pPr>
            <a:r>
              <a:rPr b="0" i="0" lang="en-GB" sz="1200" u="none" cap="none" strike="noStrike">
                <a:solidFill>
                  <a:schemeClr val="dk1"/>
                </a:solidFill>
                <a:latin typeface="Inter"/>
                <a:ea typeface="Inter"/>
                <a:cs typeface="Inter"/>
                <a:sym typeface="Inter"/>
              </a:rPr>
              <a:t>Powering children, young people &amp; young adults to lead the change they want to see through the delivery of services, opportunities &amp; experiences to contribute at every stage of their lives, for a fairer future.</a:t>
            </a:r>
            <a:endParaRPr b="0" i="0" sz="1400" u="none" cap="none" strike="noStrike">
              <a:solidFill>
                <a:srgbClr val="000000"/>
              </a:solidFill>
              <a:latin typeface="Arial"/>
              <a:ea typeface="Arial"/>
              <a:cs typeface="Arial"/>
              <a:sym typeface="Arial"/>
            </a:endParaRPr>
          </a:p>
        </p:txBody>
      </p:sp>
      <p:sp>
        <p:nvSpPr>
          <p:cNvPr id="108" name="Google Shape;108;p5"/>
          <p:cNvSpPr txBox="1"/>
          <p:nvPr/>
        </p:nvSpPr>
        <p:spPr>
          <a:xfrm>
            <a:off x="7162800" y="6526560"/>
            <a:ext cx="2450530" cy="96925"/>
          </a:xfrm>
          <a:prstGeom prst="rect">
            <a:avLst/>
          </a:prstGeom>
          <a:noFill/>
          <a:ln>
            <a:noFill/>
          </a:ln>
        </p:spPr>
        <p:txBody>
          <a:bodyPr anchorCtr="0" anchor="t" bIns="0" lIns="0" spcFirstLastPara="1" rIns="0" wrap="square" tIns="5925">
            <a:spAutoFit/>
          </a:bodyPr>
          <a:lstStyle/>
          <a:p>
            <a:pPr indent="0" lvl="0" marL="6257" marR="0" rtl="0" algn="l">
              <a:lnSpc>
                <a:spcPct val="100000"/>
              </a:lnSpc>
              <a:spcBef>
                <a:spcPts val="0"/>
              </a:spcBef>
              <a:spcAft>
                <a:spcPts val="0"/>
              </a:spcAft>
              <a:buClr>
                <a:srgbClr val="000000"/>
              </a:buClr>
              <a:buSzPts val="591"/>
              <a:buFont typeface="Arial"/>
              <a:buNone/>
            </a:pPr>
            <a:r>
              <a:rPr b="1" i="0" lang="en-GB" sz="591" u="none" cap="none" strike="noStrike">
                <a:solidFill>
                  <a:schemeClr val="dk1"/>
                </a:solidFill>
                <a:latin typeface="Inter"/>
                <a:ea typeface="Inter"/>
                <a:cs typeface="Inter"/>
                <a:sym typeface="Inter"/>
              </a:rPr>
              <a:t>Powered by CAN </a:t>
            </a:r>
            <a:r>
              <a:rPr b="0" i="0" lang="en-GB" sz="591" u="none" cap="none" strike="noStrike">
                <a:solidFill>
                  <a:schemeClr val="dk1"/>
                </a:solidFill>
                <a:latin typeface="Inter"/>
                <a:ea typeface="Inter"/>
                <a:cs typeface="Inter"/>
                <a:sym typeface="Inter"/>
              </a:rPr>
              <a:t> – Recruitment Pack | </a:t>
            </a:r>
            <a:r>
              <a:rPr b="1" i="0" lang="en-GB" sz="591" u="sng" cap="none" strike="noStrike">
                <a:solidFill>
                  <a:schemeClr val="dk1"/>
                </a:solidFill>
                <a:latin typeface="Inter"/>
                <a:ea typeface="Inter"/>
                <a:cs typeface="Inter"/>
                <a:sym typeface="Inter"/>
                <a:hlinkClick r:id="rId3">
                  <a:extLst>
                    <a:ext uri="{A12FA001-AC4F-418D-AE19-62706E023703}">
                      <ahyp:hlinkClr val="tx"/>
                    </a:ext>
                  </a:extLst>
                </a:hlinkClick>
              </a:rPr>
              <a:t>www.poweredbycan.org</a:t>
            </a:r>
            <a:endParaRPr b="0" i="0" sz="591" u="none" cap="none" strike="noStrike">
              <a:solidFill>
                <a:schemeClr val="dk1"/>
              </a:solidFill>
              <a:latin typeface="Inter"/>
              <a:ea typeface="Inter"/>
              <a:cs typeface="Inter"/>
              <a:sym typeface="Inter"/>
            </a:endParaRPr>
          </a:p>
        </p:txBody>
      </p:sp>
      <p:sp>
        <p:nvSpPr>
          <p:cNvPr id="109" name="Google Shape;109;p5"/>
          <p:cNvSpPr txBox="1"/>
          <p:nvPr/>
        </p:nvSpPr>
        <p:spPr>
          <a:xfrm>
            <a:off x="219314" y="2364222"/>
            <a:ext cx="4435485" cy="261971"/>
          </a:xfrm>
          <a:prstGeom prst="rect">
            <a:avLst/>
          </a:prstGeom>
          <a:noFill/>
          <a:ln>
            <a:noFill/>
          </a:ln>
        </p:spPr>
        <p:txBody>
          <a:bodyPr anchorCtr="0" anchor="t" bIns="0" lIns="0" spcFirstLastPara="1" rIns="0" wrap="square" tIns="5925">
            <a:spAutoFit/>
          </a:bodyPr>
          <a:lstStyle/>
          <a:p>
            <a:pPr indent="0" lvl="0" marL="12700" marR="5080" rtl="0" algn="l">
              <a:lnSpc>
                <a:spcPct val="111800"/>
              </a:lnSpc>
              <a:spcBef>
                <a:spcPts val="0"/>
              </a:spcBef>
              <a:spcAft>
                <a:spcPts val="0"/>
              </a:spcAft>
              <a:buClr>
                <a:schemeClr val="dk1"/>
              </a:buClr>
              <a:buSzPts val="1100"/>
              <a:buFont typeface="Arial"/>
              <a:buNone/>
            </a:pPr>
            <a:r>
              <a:rPr b="1" i="0" lang="en-GB" sz="1600" u="none" cap="none" strike="noStrike">
                <a:solidFill>
                  <a:srgbClr val="0484AF"/>
                </a:solidFill>
                <a:latin typeface="Inter SemiBold"/>
                <a:ea typeface="Inter SemiBold"/>
                <a:cs typeface="Inter SemiBold"/>
                <a:sym typeface="Inter SemiBold"/>
              </a:rPr>
              <a:t>How we can make the change…</a:t>
            </a:r>
            <a:endParaRPr b="0" i="0" sz="1400" u="none" cap="none" strike="noStrike">
              <a:solidFill>
                <a:srgbClr val="000000"/>
              </a:solidFill>
              <a:latin typeface="Arial"/>
              <a:ea typeface="Arial"/>
              <a:cs typeface="Arial"/>
              <a:sym typeface="Arial"/>
            </a:endParaRPr>
          </a:p>
        </p:txBody>
      </p:sp>
      <p:sp>
        <p:nvSpPr>
          <p:cNvPr id="110" name="Google Shape;110;p5"/>
          <p:cNvSpPr txBox="1"/>
          <p:nvPr/>
        </p:nvSpPr>
        <p:spPr>
          <a:xfrm>
            <a:off x="196681" y="3364718"/>
            <a:ext cx="3912963" cy="735474"/>
          </a:xfrm>
          <a:prstGeom prst="rect">
            <a:avLst/>
          </a:prstGeom>
          <a:noFill/>
          <a:ln>
            <a:noFill/>
          </a:ln>
        </p:spPr>
        <p:txBody>
          <a:bodyPr anchorCtr="0" anchor="t" bIns="0" lIns="0" spcFirstLastPara="1" rIns="0" wrap="square" tIns="7500">
            <a:spAutoFit/>
          </a:bodyPr>
          <a:lstStyle/>
          <a:p>
            <a:pPr indent="0" lvl="0" marL="6257" marR="0" rtl="0" algn="l">
              <a:lnSpc>
                <a:spcPct val="100000"/>
              </a:lnSpc>
              <a:spcBef>
                <a:spcPts val="0"/>
              </a:spcBef>
              <a:spcAft>
                <a:spcPts val="0"/>
              </a:spcAft>
              <a:buClr>
                <a:srgbClr val="000000"/>
              </a:buClr>
              <a:buSzPts val="4730"/>
              <a:buFont typeface="Arial"/>
              <a:buNone/>
            </a:pPr>
            <a:r>
              <a:rPr b="1" i="0" lang="en-GB" sz="4730" u="none" cap="none" strike="noStrike">
                <a:solidFill>
                  <a:srgbClr val="1D2041"/>
                </a:solidFill>
                <a:latin typeface="Big Shoulders Black"/>
                <a:ea typeface="Big Shoulders Black"/>
                <a:cs typeface="Big Shoulders Black"/>
                <a:sym typeface="Big Shoulders Black"/>
              </a:rPr>
              <a:t>OUR VALUES</a:t>
            </a:r>
            <a:endParaRPr b="1" i="0" sz="4730" u="none" cap="none" strike="noStrike">
              <a:solidFill>
                <a:schemeClr val="lt1"/>
              </a:solidFill>
              <a:latin typeface="Big Shoulders Black"/>
              <a:ea typeface="Big Shoulders Black"/>
              <a:cs typeface="Big Shoulders Black"/>
              <a:sym typeface="Big Shoulders Black"/>
            </a:endParaRPr>
          </a:p>
        </p:txBody>
      </p:sp>
      <p:sp>
        <p:nvSpPr>
          <p:cNvPr id="111" name="Google Shape;111;p5"/>
          <p:cNvSpPr txBox="1"/>
          <p:nvPr/>
        </p:nvSpPr>
        <p:spPr>
          <a:xfrm>
            <a:off x="196680" y="4047016"/>
            <a:ext cx="6823729" cy="287949"/>
          </a:xfrm>
          <a:prstGeom prst="rect">
            <a:avLst/>
          </a:prstGeom>
          <a:noFill/>
          <a:ln>
            <a:noFill/>
          </a:ln>
        </p:spPr>
        <p:txBody>
          <a:bodyPr anchorCtr="0" anchor="t" bIns="0" lIns="0" spcFirstLastPara="1" rIns="0" wrap="square" tIns="12050">
            <a:spAutoFit/>
          </a:bodyPr>
          <a:lstStyle/>
          <a:p>
            <a:pPr indent="0" lvl="0" marL="12700" marR="5080" rtl="0" algn="l">
              <a:lnSpc>
                <a:spcPct val="111800"/>
              </a:lnSpc>
              <a:spcBef>
                <a:spcPts val="0"/>
              </a:spcBef>
              <a:spcAft>
                <a:spcPts val="0"/>
              </a:spcAft>
              <a:buClr>
                <a:schemeClr val="dk1"/>
              </a:buClr>
              <a:buSzPts val="1100"/>
              <a:buFont typeface="Arial"/>
              <a:buNone/>
            </a:pPr>
            <a:r>
              <a:rPr b="1" i="0" lang="en-GB" sz="1600" u="none" cap="none" strike="noStrike">
                <a:solidFill>
                  <a:srgbClr val="0484AF"/>
                </a:solidFill>
                <a:latin typeface="Inter SemiBold"/>
                <a:ea typeface="Inter SemiBold"/>
                <a:cs typeface="Inter SemiBold"/>
                <a:sym typeface="Inter SemiBold"/>
              </a:rPr>
              <a:t>These are at the centre of everything we do…</a:t>
            </a:r>
            <a:endParaRPr b="1" i="0" sz="2950" u="none" cap="none" strike="noStrike">
              <a:solidFill>
                <a:srgbClr val="0484AF"/>
              </a:solidFill>
              <a:latin typeface="Inter SemiBold"/>
              <a:ea typeface="Inter SemiBold"/>
              <a:cs typeface="Inter SemiBold"/>
              <a:sym typeface="Inter SemiBold"/>
            </a:endParaRPr>
          </a:p>
        </p:txBody>
      </p:sp>
      <p:sp>
        <p:nvSpPr>
          <p:cNvPr id="112" name="Google Shape;112;p5"/>
          <p:cNvSpPr/>
          <p:nvPr/>
        </p:nvSpPr>
        <p:spPr>
          <a:xfrm>
            <a:off x="381000" y="4446992"/>
            <a:ext cx="2286000" cy="471865"/>
          </a:xfrm>
          <a:prstGeom prst="roundRect">
            <a:avLst>
              <a:gd fmla="val 16667" name="adj"/>
            </a:avLst>
          </a:prstGeom>
          <a:solidFill>
            <a:schemeClr val="lt1"/>
          </a:solidFill>
          <a:ln cap="flat" cmpd="sng" w="25400">
            <a:solidFill>
              <a:srgbClr val="DC715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rPr b="1" i="0" lang="en-GB" sz="1800" u="none" cap="none" strike="noStrike">
                <a:solidFill>
                  <a:schemeClr val="dk1"/>
                </a:solidFill>
                <a:latin typeface="Inter"/>
                <a:ea typeface="Inter"/>
                <a:cs typeface="Inter"/>
                <a:sym typeface="Inter"/>
              </a:rPr>
              <a:t>CARE</a:t>
            </a:r>
            <a:endParaRPr b="0" i="0" sz="1400" u="none" cap="none" strike="noStrike">
              <a:solidFill>
                <a:srgbClr val="000000"/>
              </a:solidFill>
              <a:latin typeface="Arial"/>
              <a:ea typeface="Arial"/>
              <a:cs typeface="Arial"/>
              <a:sym typeface="Arial"/>
            </a:endParaRPr>
          </a:p>
        </p:txBody>
      </p:sp>
      <p:sp>
        <p:nvSpPr>
          <p:cNvPr id="113" name="Google Shape;113;p5"/>
          <p:cNvSpPr/>
          <p:nvPr/>
        </p:nvSpPr>
        <p:spPr>
          <a:xfrm>
            <a:off x="381000" y="5140308"/>
            <a:ext cx="2286000" cy="471865"/>
          </a:xfrm>
          <a:prstGeom prst="roundRect">
            <a:avLst>
              <a:gd fmla="val 16667" name="adj"/>
            </a:avLst>
          </a:prstGeom>
          <a:solidFill>
            <a:schemeClr val="lt1"/>
          </a:solidFill>
          <a:ln cap="flat" cmpd="sng" w="25400">
            <a:solidFill>
              <a:srgbClr val="E62F49"/>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rPr b="1" i="0" lang="en-GB" sz="1800" u="none" cap="none" strike="noStrike">
                <a:solidFill>
                  <a:schemeClr val="dk1"/>
                </a:solidFill>
                <a:latin typeface="Inter"/>
                <a:ea typeface="Inter"/>
                <a:cs typeface="Inter"/>
                <a:sym typeface="Inter"/>
              </a:rPr>
              <a:t>COLLABORATION</a:t>
            </a:r>
            <a:endParaRPr b="0" i="0" sz="1400" u="none" cap="none" strike="noStrike">
              <a:solidFill>
                <a:srgbClr val="000000"/>
              </a:solidFill>
              <a:latin typeface="Arial"/>
              <a:ea typeface="Arial"/>
              <a:cs typeface="Arial"/>
              <a:sym typeface="Arial"/>
            </a:endParaRPr>
          </a:p>
        </p:txBody>
      </p:sp>
      <p:sp>
        <p:nvSpPr>
          <p:cNvPr id="114" name="Google Shape;114;p5"/>
          <p:cNvSpPr/>
          <p:nvPr/>
        </p:nvSpPr>
        <p:spPr>
          <a:xfrm>
            <a:off x="3037923" y="4446991"/>
            <a:ext cx="2273933" cy="471865"/>
          </a:xfrm>
          <a:prstGeom prst="roundRect">
            <a:avLst>
              <a:gd fmla="val 16667" name="adj"/>
            </a:avLst>
          </a:prstGeom>
          <a:solidFill>
            <a:schemeClr val="lt1"/>
          </a:solidFill>
          <a:ln cap="flat" cmpd="sng" w="25400">
            <a:solidFill>
              <a:srgbClr val="FAAF15"/>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rPr b="1" i="0" lang="en-GB" sz="1800" u="none" cap="none" strike="noStrike">
                <a:solidFill>
                  <a:schemeClr val="dk1"/>
                </a:solidFill>
                <a:latin typeface="Inter"/>
                <a:ea typeface="Inter"/>
                <a:cs typeface="Inter"/>
                <a:sym typeface="Inter"/>
              </a:rPr>
              <a:t>CHALLENGE</a:t>
            </a:r>
            <a:endParaRPr b="0" i="0" sz="1400" u="none" cap="none" strike="noStrike">
              <a:solidFill>
                <a:srgbClr val="000000"/>
              </a:solidFill>
              <a:latin typeface="Arial"/>
              <a:ea typeface="Arial"/>
              <a:cs typeface="Arial"/>
              <a:sym typeface="Arial"/>
            </a:endParaRPr>
          </a:p>
        </p:txBody>
      </p:sp>
      <p:sp>
        <p:nvSpPr>
          <p:cNvPr id="115" name="Google Shape;115;p5"/>
          <p:cNvSpPr/>
          <p:nvPr/>
        </p:nvSpPr>
        <p:spPr>
          <a:xfrm>
            <a:off x="5659876" y="4426930"/>
            <a:ext cx="2436469" cy="471865"/>
          </a:xfrm>
          <a:prstGeom prst="roundRect">
            <a:avLst>
              <a:gd fmla="val 16667" name="adj"/>
            </a:avLst>
          </a:prstGeom>
          <a:solidFill>
            <a:schemeClr val="lt1"/>
          </a:solidFill>
          <a:ln cap="flat" cmpd="sng" w="25400">
            <a:solidFill>
              <a:srgbClr val="38AB49"/>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rPr b="1" i="0" lang="en-GB" sz="1800" u="none" cap="none" strike="noStrike">
                <a:solidFill>
                  <a:schemeClr val="dk1"/>
                </a:solidFill>
                <a:latin typeface="Inter"/>
                <a:ea typeface="Inter"/>
                <a:cs typeface="Inter"/>
                <a:sym typeface="Inter"/>
              </a:rPr>
              <a:t>COMMITMENT</a:t>
            </a:r>
            <a:endParaRPr b="0" i="0" sz="1400" u="none" cap="none" strike="noStrike">
              <a:solidFill>
                <a:srgbClr val="000000"/>
              </a:solidFill>
              <a:latin typeface="Arial"/>
              <a:ea typeface="Arial"/>
              <a:cs typeface="Arial"/>
              <a:sym typeface="Arial"/>
            </a:endParaRPr>
          </a:p>
        </p:txBody>
      </p:sp>
      <p:sp>
        <p:nvSpPr>
          <p:cNvPr id="116" name="Google Shape;116;p5"/>
          <p:cNvSpPr/>
          <p:nvPr/>
        </p:nvSpPr>
        <p:spPr>
          <a:xfrm>
            <a:off x="3037923" y="5140307"/>
            <a:ext cx="2286000" cy="471865"/>
          </a:xfrm>
          <a:prstGeom prst="roundRect">
            <a:avLst>
              <a:gd fmla="val 16667" name="adj"/>
            </a:avLst>
          </a:prstGeom>
          <a:solidFill>
            <a:schemeClr val="lt1"/>
          </a:solidFill>
          <a:ln cap="flat" cmpd="sng" w="25400">
            <a:solidFill>
              <a:srgbClr val="0184AF"/>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rPr b="1" i="0" lang="en-GB" sz="1800" u="none" cap="none" strike="noStrike">
                <a:solidFill>
                  <a:schemeClr val="dk1"/>
                </a:solidFill>
                <a:latin typeface="Inter"/>
                <a:ea typeface="Inter"/>
                <a:cs typeface="Inter"/>
                <a:sym typeface="Inter"/>
              </a:rPr>
              <a:t>CREATIVE</a:t>
            </a:r>
            <a:endParaRPr b="0" i="0" sz="1400" u="none" cap="none" strike="noStrike">
              <a:solidFill>
                <a:srgbClr val="000000"/>
              </a:solidFill>
              <a:latin typeface="Arial"/>
              <a:ea typeface="Arial"/>
              <a:cs typeface="Arial"/>
              <a:sym typeface="Arial"/>
            </a:endParaRPr>
          </a:p>
        </p:txBody>
      </p:sp>
      <p:sp>
        <p:nvSpPr>
          <p:cNvPr id="117" name="Google Shape;117;p5"/>
          <p:cNvSpPr/>
          <p:nvPr/>
        </p:nvSpPr>
        <p:spPr>
          <a:xfrm>
            <a:off x="5663923" y="5122847"/>
            <a:ext cx="2450529" cy="471865"/>
          </a:xfrm>
          <a:prstGeom prst="roundRect">
            <a:avLst>
              <a:gd fmla="val 16667" name="adj"/>
            </a:avLst>
          </a:prstGeom>
          <a:solidFill>
            <a:schemeClr val="lt1"/>
          </a:solidFill>
          <a:ln cap="flat" cmpd="sng" w="25400">
            <a:solidFill>
              <a:srgbClr val="F086A3"/>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rPr b="1" i="0" lang="en-GB" sz="1800" u="none" cap="none" strike="noStrike">
                <a:solidFill>
                  <a:schemeClr val="dk1"/>
                </a:solidFill>
                <a:latin typeface="Inter"/>
                <a:ea typeface="Inter"/>
                <a:cs typeface="Inter"/>
                <a:sym typeface="Inter"/>
              </a:rPr>
              <a:t>COMMUNITY</a:t>
            </a:r>
            <a:endParaRPr b="0" i="0" sz="1400" u="none" cap="none" strike="noStrike">
              <a:solidFill>
                <a:srgbClr val="000000"/>
              </a:solidFill>
              <a:latin typeface="Arial"/>
              <a:ea typeface="Arial"/>
              <a:cs typeface="Arial"/>
              <a:sym typeface="Arial"/>
            </a:endParaRPr>
          </a:p>
        </p:txBody>
      </p:sp>
      <p:pic>
        <p:nvPicPr>
          <p:cNvPr id="118" name="Google Shape;118;p5"/>
          <p:cNvPicPr preferRelativeResize="0"/>
          <p:nvPr/>
        </p:nvPicPr>
        <p:blipFill rotWithShape="1">
          <a:blip r:embed="rId4">
            <a:alphaModFix/>
          </a:blip>
          <a:srcRect b="0" l="0" r="0" t="0"/>
          <a:stretch/>
        </p:blipFill>
        <p:spPr>
          <a:xfrm>
            <a:off x="8460004" y="3335294"/>
            <a:ext cx="3048000" cy="3048000"/>
          </a:xfrm>
          <a:prstGeom prst="rect">
            <a:avLst/>
          </a:prstGeom>
          <a:noFill/>
          <a:ln>
            <a:noFill/>
          </a:ln>
        </p:spPr>
      </p:pic>
      <p:pic>
        <p:nvPicPr>
          <p:cNvPr id="119" name="Google Shape;119;p5"/>
          <p:cNvPicPr preferRelativeResize="0"/>
          <p:nvPr/>
        </p:nvPicPr>
        <p:blipFill rotWithShape="1">
          <a:blip r:embed="rId5">
            <a:alphaModFix/>
          </a:blip>
          <a:srcRect b="0" l="0" r="0" t="0"/>
          <a:stretch/>
        </p:blipFill>
        <p:spPr>
          <a:xfrm>
            <a:off x="8426054" y="-368753"/>
            <a:ext cx="3238123" cy="3238123"/>
          </a:xfrm>
          <a:prstGeom prst="rect">
            <a:avLst/>
          </a:prstGeom>
          <a:noFill/>
          <a:ln>
            <a:noFill/>
          </a:ln>
        </p:spPr>
      </p:pic>
      <p:sp>
        <p:nvSpPr>
          <p:cNvPr id="120" name="Google Shape;120;p5"/>
          <p:cNvSpPr txBox="1"/>
          <p:nvPr/>
        </p:nvSpPr>
        <p:spPr>
          <a:xfrm>
            <a:off x="192927" y="68540"/>
            <a:ext cx="3912963" cy="735474"/>
          </a:xfrm>
          <a:prstGeom prst="rect">
            <a:avLst/>
          </a:prstGeom>
          <a:noFill/>
          <a:ln>
            <a:noFill/>
          </a:ln>
        </p:spPr>
        <p:txBody>
          <a:bodyPr anchorCtr="0" anchor="t" bIns="0" lIns="0" spcFirstLastPara="1" rIns="0" wrap="square" tIns="7500">
            <a:spAutoFit/>
          </a:bodyPr>
          <a:lstStyle/>
          <a:p>
            <a:pPr indent="0" lvl="0" marL="6257" marR="0" rtl="0" algn="l">
              <a:lnSpc>
                <a:spcPct val="100000"/>
              </a:lnSpc>
              <a:spcBef>
                <a:spcPts val="0"/>
              </a:spcBef>
              <a:spcAft>
                <a:spcPts val="0"/>
              </a:spcAft>
              <a:buClr>
                <a:srgbClr val="000000"/>
              </a:buClr>
              <a:buSzPts val="4730"/>
              <a:buFont typeface="Arial"/>
              <a:buNone/>
            </a:pPr>
            <a:r>
              <a:rPr b="1" i="0" lang="en-GB" sz="4730" u="none" cap="none" strike="noStrike">
                <a:solidFill>
                  <a:srgbClr val="1D2041"/>
                </a:solidFill>
                <a:latin typeface="Big Shoulders Black"/>
                <a:ea typeface="Big Shoulders Black"/>
                <a:cs typeface="Big Shoulders Black"/>
                <a:sym typeface="Big Shoulders Black"/>
              </a:rPr>
              <a:t>OUR VISION</a:t>
            </a:r>
            <a:endParaRPr b="1" i="0" sz="4730" u="none" cap="none" strike="noStrike">
              <a:solidFill>
                <a:schemeClr val="lt1"/>
              </a:solidFill>
              <a:latin typeface="Big Shoulders Black"/>
              <a:ea typeface="Big Shoulders Black"/>
              <a:cs typeface="Big Shoulders Black"/>
              <a:sym typeface="Big Shoulders Black"/>
            </a:endParaRPr>
          </a:p>
        </p:txBody>
      </p:sp>
      <p:sp>
        <p:nvSpPr>
          <p:cNvPr id="121" name="Google Shape;121;p5"/>
          <p:cNvSpPr txBox="1"/>
          <p:nvPr/>
        </p:nvSpPr>
        <p:spPr>
          <a:xfrm>
            <a:off x="211769" y="740723"/>
            <a:ext cx="5324612" cy="287949"/>
          </a:xfrm>
          <a:prstGeom prst="rect">
            <a:avLst/>
          </a:prstGeom>
          <a:noFill/>
          <a:ln>
            <a:noFill/>
          </a:ln>
        </p:spPr>
        <p:txBody>
          <a:bodyPr anchorCtr="0" anchor="t" bIns="0" lIns="0" spcFirstLastPara="1" rIns="0" wrap="square" tIns="12050">
            <a:spAutoFit/>
          </a:bodyPr>
          <a:lstStyle/>
          <a:p>
            <a:pPr indent="0" lvl="0" marL="12700" marR="5080" rtl="0" algn="l">
              <a:lnSpc>
                <a:spcPct val="111800"/>
              </a:lnSpc>
              <a:spcBef>
                <a:spcPts val="0"/>
              </a:spcBef>
              <a:spcAft>
                <a:spcPts val="0"/>
              </a:spcAft>
              <a:buClr>
                <a:schemeClr val="dk1"/>
              </a:buClr>
              <a:buSzPts val="1100"/>
              <a:buFont typeface="Arial"/>
              <a:buNone/>
            </a:pPr>
            <a:r>
              <a:rPr b="1" i="0" lang="en-GB" sz="1600" u="none" cap="none" strike="noStrike">
                <a:solidFill>
                  <a:srgbClr val="0484AF"/>
                </a:solidFill>
                <a:latin typeface="Inter SemiBold"/>
                <a:ea typeface="Inter SemiBold"/>
                <a:cs typeface="Inter SemiBold"/>
                <a:sym typeface="Inter SemiBold"/>
              </a:rPr>
              <a:t>How we can work together to make a difference…</a:t>
            </a:r>
            <a:endParaRPr b="1" i="0" sz="1600" u="none" cap="none" strike="noStrike">
              <a:solidFill>
                <a:srgbClr val="0484AF"/>
              </a:solidFill>
              <a:latin typeface="Inter SemiBold"/>
              <a:ea typeface="Inter SemiBold"/>
              <a:cs typeface="Inter SemiBold"/>
              <a:sym typeface="Inter SemiBold"/>
            </a:endParaRPr>
          </a:p>
        </p:txBody>
      </p:sp>
      <p:sp>
        <p:nvSpPr>
          <p:cNvPr id="122" name="Google Shape;122;p5"/>
          <p:cNvSpPr txBox="1"/>
          <p:nvPr/>
        </p:nvSpPr>
        <p:spPr>
          <a:xfrm>
            <a:off x="-4340" y="1085113"/>
            <a:ext cx="8182822" cy="527240"/>
          </a:xfrm>
          <a:prstGeom prst="rect">
            <a:avLst/>
          </a:prstGeom>
          <a:noFill/>
          <a:ln>
            <a:noFill/>
          </a:ln>
        </p:spPr>
        <p:txBody>
          <a:bodyPr anchorCtr="0" anchor="t" bIns="0" lIns="0" spcFirstLastPara="1" rIns="0" wrap="square" tIns="5625">
            <a:spAutoFit/>
          </a:bodyPr>
          <a:lstStyle/>
          <a:p>
            <a:pPr indent="0" lvl="0" marL="6257" marR="202110" rtl="0" algn="ctr">
              <a:lnSpc>
                <a:spcPct val="150000"/>
              </a:lnSpc>
              <a:spcBef>
                <a:spcPts val="0"/>
              </a:spcBef>
              <a:spcAft>
                <a:spcPts val="0"/>
              </a:spcAft>
              <a:buClr>
                <a:srgbClr val="000000"/>
              </a:buClr>
              <a:buSzPts val="1200"/>
              <a:buFont typeface="Arial"/>
              <a:buNone/>
            </a:pPr>
            <a:r>
              <a:rPr b="0" i="0" lang="en-GB" sz="1200" u="none" cap="none" strike="noStrike">
                <a:solidFill>
                  <a:schemeClr val="dk1"/>
                </a:solidFill>
                <a:latin typeface="Inter"/>
                <a:ea typeface="Inter"/>
                <a:cs typeface="Inter"/>
                <a:sym typeface="Inter"/>
              </a:rPr>
              <a:t>We want to power up children, young people &amp; young adults to live with pride, purpose and </a:t>
            </a:r>
            <a:endParaRPr b="0" i="0" sz="1400" u="none" cap="none" strike="noStrike">
              <a:solidFill>
                <a:srgbClr val="000000"/>
              </a:solidFill>
              <a:latin typeface="Arial"/>
              <a:ea typeface="Arial"/>
              <a:cs typeface="Arial"/>
              <a:sym typeface="Arial"/>
            </a:endParaRPr>
          </a:p>
          <a:p>
            <a:pPr indent="0" lvl="0" marL="6257" marR="202110" rtl="0" algn="ctr">
              <a:lnSpc>
                <a:spcPct val="150000"/>
              </a:lnSpc>
              <a:spcBef>
                <a:spcPts val="44"/>
              </a:spcBef>
              <a:spcAft>
                <a:spcPts val="0"/>
              </a:spcAft>
              <a:buClr>
                <a:srgbClr val="000000"/>
              </a:buClr>
              <a:buSzPts val="1200"/>
              <a:buFont typeface="Arial"/>
              <a:buNone/>
            </a:pPr>
            <a:r>
              <a:rPr b="0" i="0" lang="en-GB" sz="1200" u="none" cap="none" strike="noStrike">
                <a:solidFill>
                  <a:schemeClr val="dk1"/>
                </a:solidFill>
                <a:latin typeface="Inter"/>
                <a:ea typeface="Inter"/>
                <a:cs typeface="Inter"/>
                <a:sym typeface="Inter"/>
              </a:rPr>
              <a:t>prepared to make positive life choices. </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6" name="Shape 126"/>
        <p:cNvGrpSpPr/>
        <p:nvPr/>
      </p:nvGrpSpPr>
      <p:grpSpPr>
        <a:xfrm>
          <a:off x="0" y="0"/>
          <a:ext cx="0" cy="0"/>
          <a:chOff x="0" y="0"/>
          <a:chExt cx="0" cy="0"/>
        </a:xfrm>
      </p:grpSpPr>
      <p:sp>
        <p:nvSpPr>
          <p:cNvPr id="127" name="Google Shape;127;p6"/>
          <p:cNvSpPr txBox="1"/>
          <p:nvPr/>
        </p:nvSpPr>
        <p:spPr>
          <a:xfrm rot="720000">
            <a:off x="708898" y="5948463"/>
            <a:ext cx="76157" cy="64120"/>
          </a:xfrm>
          <a:prstGeom prst="rect">
            <a:avLst/>
          </a:prstGeom>
          <a:noFill/>
          <a:ln>
            <a:noFill/>
          </a:ln>
        </p:spPr>
        <p:txBody>
          <a:bodyPr anchorCtr="0" anchor="t" bIns="0" lIns="0" spcFirstLastPara="1" rIns="0" wrap="square" tIns="0">
            <a:spAutoFit/>
          </a:bodyPr>
          <a:lstStyle/>
          <a:p>
            <a:pPr indent="0" lvl="0" marL="0" marR="0" rtl="0" algn="l">
              <a:lnSpc>
                <a:spcPct val="102141"/>
              </a:lnSpc>
              <a:spcBef>
                <a:spcPts val="0"/>
              </a:spcBef>
              <a:spcAft>
                <a:spcPts val="0"/>
              </a:spcAft>
              <a:buClr>
                <a:srgbClr val="000000"/>
              </a:buClr>
              <a:buSzPts val="467"/>
              <a:buFont typeface="Arial"/>
              <a:buNone/>
            </a:pPr>
            <a:r>
              <a:rPr b="1" i="0" lang="en-GB" sz="467" u="none" cap="none" strike="noStrike">
                <a:solidFill>
                  <a:srgbClr val="FFFFFF"/>
                </a:solidFill>
                <a:latin typeface="Big Shoulders SemiBold"/>
                <a:ea typeface="Big Shoulders SemiBold"/>
                <a:cs typeface="Big Shoulders SemiBold"/>
                <a:sym typeface="Big Shoulders SemiBold"/>
              </a:rPr>
              <a:t>by</a:t>
            </a:r>
            <a:endParaRPr b="0" i="0" sz="467" u="none" cap="none" strike="noStrike">
              <a:solidFill>
                <a:srgbClr val="000000"/>
              </a:solidFill>
              <a:latin typeface="Big Shoulders SemiBold"/>
              <a:ea typeface="Big Shoulders SemiBold"/>
              <a:cs typeface="Big Shoulders SemiBold"/>
              <a:sym typeface="Big Shoulders SemiBold"/>
            </a:endParaRPr>
          </a:p>
        </p:txBody>
      </p:sp>
      <p:sp>
        <p:nvSpPr>
          <p:cNvPr id="128" name="Google Shape;128;p6"/>
          <p:cNvSpPr txBox="1"/>
          <p:nvPr>
            <p:ph type="title"/>
          </p:nvPr>
        </p:nvSpPr>
        <p:spPr>
          <a:xfrm>
            <a:off x="298057" y="195586"/>
            <a:ext cx="3912963" cy="735474"/>
          </a:xfrm>
          <a:prstGeom prst="rect">
            <a:avLst/>
          </a:prstGeom>
          <a:noFill/>
          <a:ln>
            <a:noFill/>
          </a:ln>
        </p:spPr>
        <p:txBody>
          <a:bodyPr anchorCtr="0" anchor="t" bIns="0" lIns="0" spcFirstLastPara="1" rIns="0" wrap="square" tIns="7500">
            <a:spAutoFit/>
          </a:bodyPr>
          <a:lstStyle/>
          <a:p>
            <a:pPr indent="0" lvl="0" marL="6257" rtl="0" algn="l">
              <a:lnSpc>
                <a:spcPct val="100000"/>
              </a:lnSpc>
              <a:spcBef>
                <a:spcPts val="0"/>
              </a:spcBef>
              <a:spcAft>
                <a:spcPts val="0"/>
              </a:spcAft>
              <a:buSzPts val="1400"/>
              <a:buNone/>
            </a:pPr>
            <a:r>
              <a:rPr lang="en-GB" sz="4730">
                <a:solidFill>
                  <a:srgbClr val="1D2041"/>
                </a:solidFill>
              </a:rPr>
              <a:t>OUR SERVICES </a:t>
            </a:r>
            <a:endParaRPr sz="4730"/>
          </a:p>
        </p:txBody>
      </p:sp>
      <p:sp>
        <p:nvSpPr>
          <p:cNvPr id="129" name="Google Shape;129;p6"/>
          <p:cNvSpPr txBox="1"/>
          <p:nvPr/>
        </p:nvSpPr>
        <p:spPr>
          <a:xfrm>
            <a:off x="7207628" y="6600762"/>
            <a:ext cx="2450530" cy="96925"/>
          </a:xfrm>
          <a:prstGeom prst="rect">
            <a:avLst/>
          </a:prstGeom>
          <a:noFill/>
          <a:ln>
            <a:noFill/>
          </a:ln>
        </p:spPr>
        <p:txBody>
          <a:bodyPr anchorCtr="0" anchor="t" bIns="0" lIns="0" spcFirstLastPara="1" rIns="0" wrap="square" tIns="5925">
            <a:spAutoFit/>
          </a:bodyPr>
          <a:lstStyle/>
          <a:p>
            <a:pPr indent="0" lvl="0" marL="6257" marR="0" rtl="0" algn="l">
              <a:lnSpc>
                <a:spcPct val="100000"/>
              </a:lnSpc>
              <a:spcBef>
                <a:spcPts val="0"/>
              </a:spcBef>
              <a:spcAft>
                <a:spcPts val="0"/>
              </a:spcAft>
              <a:buClr>
                <a:srgbClr val="000000"/>
              </a:buClr>
              <a:buSzPts val="591"/>
              <a:buFont typeface="Arial"/>
              <a:buNone/>
            </a:pPr>
            <a:r>
              <a:rPr b="1" i="0" lang="en-GB" sz="591" u="none" cap="none" strike="noStrike">
                <a:solidFill>
                  <a:schemeClr val="dk1"/>
                </a:solidFill>
                <a:latin typeface="Inter"/>
                <a:ea typeface="Inter"/>
                <a:cs typeface="Inter"/>
                <a:sym typeface="Inter"/>
              </a:rPr>
              <a:t>Powered by CAN </a:t>
            </a:r>
            <a:r>
              <a:rPr b="0" i="0" lang="en-GB" sz="591" u="none" cap="none" strike="noStrike">
                <a:solidFill>
                  <a:schemeClr val="dk1"/>
                </a:solidFill>
                <a:latin typeface="Inter"/>
                <a:ea typeface="Inter"/>
                <a:cs typeface="Inter"/>
                <a:sym typeface="Inter"/>
              </a:rPr>
              <a:t>– Recruitment Pack | </a:t>
            </a:r>
            <a:r>
              <a:rPr b="1" i="0" lang="en-GB" sz="591" u="sng" cap="none" strike="noStrike">
                <a:solidFill>
                  <a:schemeClr val="dk1"/>
                </a:solidFill>
                <a:latin typeface="Inter"/>
                <a:ea typeface="Inter"/>
                <a:cs typeface="Inter"/>
                <a:sym typeface="Inter"/>
                <a:hlinkClick r:id="rId3">
                  <a:extLst>
                    <a:ext uri="{A12FA001-AC4F-418D-AE19-62706E023703}">
                      <ahyp:hlinkClr val="tx"/>
                    </a:ext>
                  </a:extLst>
                </a:hlinkClick>
              </a:rPr>
              <a:t>www.poweredbycan.org</a:t>
            </a:r>
            <a:endParaRPr b="0" i="0" sz="591" u="none" cap="none" strike="noStrike">
              <a:solidFill>
                <a:schemeClr val="dk1"/>
              </a:solidFill>
              <a:latin typeface="Inter"/>
              <a:ea typeface="Inter"/>
              <a:cs typeface="Inter"/>
              <a:sym typeface="Inter"/>
            </a:endParaRPr>
          </a:p>
        </p:txBody>
      </p:sp>
      <p:pic>
        <p:nvPicPr>
          <p:cNvPr id="130" name="Google Shape;130;p6"/>
          <p:cNvPicPr preferRelativeResize="0"/>
          <p:nvPr/>
        </p:nvPicPr>
        <p:blipFill rotWithShape="1">
          <a:blip r:embed="rId4">
            <a:alphaModFix/>
          </a:blip>
          <a:srcRect b="0" l="0" r="0" t="0"/>
          <a:stretch/>
        </p:blipFill>
        <p:spPr>
          <a:xfrm>
            <a:off x="1249336" y="1164562"/>
            <a:ext cx="2659539" cy="1020011"/>
          </a:xfrm>
          <a:prstGeom prst="rect">
            <a:avLst/>
          </a:prstGeom>
          <a:noFill/>
          <a:ln>
            <a:noFill/>
          </a:ln>
        </p:spPr>
      </p:pic>
      <p:pic>
        <p:nvPicPr>
          <p:cNvPr id="131" name="Google Shape;131;p6"/>
          <p:cNvPicPr preferRelativeResize="0"/>
          <p:nvPr/>
        </p:nvPicPr>
        <p:blipFill rotWithShape="1">
          <a:blip r:embed="rId5">
            <a:alphaModFix/>
          </a:blip>
          <a:srcRect b="0" l="0" r="0" t="0"/>
          <a:stretch/>
        </p:blipFill>
        <p:spPr>
          <a:xfrm>
            <a:off x="6392868" y="3503427"/>
            <a:ext cx="2040023" cy="1401733"/>
          </a:xfrm>
          <a:prstGeom prst="rect">
            <a:avLst/>
          </a:prstGeom>
          <a:noFill/>
          <a:ln>
            <a:noFill/>
          </a:ln>
        </p:spPr>
      </p:pic>
      <p:pic>
        <p:nvPicPr>
          <p:cNvPr id="132" name="Google Shape;132;p6"/>
          <p:cNvPicPr preferRelativeResize="0"/>
          <p:nvPr/>
        </p:nvPicPr>
        <p:blipFill rotWithShape="1">
          <a:blip r:embed="rId6">
            <a:alphaModFix/>
          </a:blip>
          <a:srcRect b="0" l="0" r="0" t="0"/>
          <a:stretch/>
        </p:blipFill>
        <p:spPr>
          <a:xfrm>
            <a:off x="6052008" y="1139736"/>
            <a:ext cx="2659539" cy="1020011"/>
          </a:xfrm>
          <a:prstGeom prst="rect">
            <a:avLst/>
          </a:prstGeom>
          <a:noFill/>
          <a:ln>
            <a:noFill/>
          </a:ln>
        </p:spPr>
      </p:pic>
      <p:pic>
        <p:nvPicPr>
          <p:cNvPr id="133" name="Google Shape;133;p6"/>
          <p:cNvPicPr preferRelativeResize="0"/>
          <p:nvPr/>
        </p:nvPicPr>
        <p:blipFill rotWithShape="1">
          <a:blip r:embed="rId7">
            <a:alphaModFix/>
          </a:blip>
          <a:srcRect b="0" l="0" r="0" t="0"/>
          <a:stretch/>
        </p:blipFill>
        <p:spPr>
          <a:xfrm>
            <a:off x="1494915" y="3457619"/>
            <a:ext cx="2040023" cy="1401733"/>
          </a:xfrm>
          <a:prstGeom prst="rect">
            <a:avLst/>
          </a:prstGeom>
          <a:noFill/>
          <a:ln>
            <a:noFill/>
          </a:ln>
        </p:spPr>
      </p:pic>
      <p:sp>
        <p:nvSpPr>
          <p:cNvPr id="134" name="Google Shape;134;p6"/>
          <p:cNvSpPr txBox="1"/>
          <p:nvPr/>
        </p:nvSpPr>
        <p:spPr>
          <a:xfrm>
            <a:off x="297303" y="2340271"/>
            <a:ext cx="4747791" cy="739217"/>
          </a:xfrm>
          <a:prstGeom prst="rect">
            <a:avLst/>
          </a:prstGeom>
          <a:noFill/>
          <a:ln>
            <a:noFill/>
          </a:ln>
        </p:spPr>
        <p:txBody>
          <a:bodyPr anchorCtr="0" anchor="t" bIns="0" lIns="0" spcFirstLastPara="1" rIns="0" wrap="square" tIns="5925">
            <a:spAutoFit/>
          </a:bodyPr>
          <a:lstStyle/>
          <a:p>
            <a:pPr indent="0" lvl="0" marL="6257" marR="2503" rtl="0" algn="ctr">
              <a:lnSpc>
                <a:spcPct val="111800"/>
              </a:lnSpc>
              <a:spcBef>
                <a:spcPts val="0"/>
              </a:spcBef>
              <a:spcAft>
                <a:spcPts val="0"/>
              </a:spcAft>
              <a:buClr>
                <a:srgbClr val="000000"/>
              </a:buClr>
              <a:buSzPts val="1453"/>
              <a:buFont typeface="Arial"/>
              <a:buNone/>
            </a:pPr>
            <a:r>
              <a:rPr b="1" i="0" lang="en-GB" sz="1453" u="none" cap="none" strike="noStrike">
                <a:solidFill>
                  <a:srgbClr val="0484AF"/>
                </a:solidFill>
                <a:latin typeface="Inter SemiBold"/>
                <a:ea typeface="Inter SemiBold"/>
                <a:cs typeface="Inter SemiBold"/>
                <a:sym typeface="Inter SemiBold"/>
              </a:rPr>
              <a:t>Celebrating culture &amp; civic responsibility through confidence, creativity &amp; connecting with others…</a:t>
            </a:r>
            <a:endParaRPr b="0" i="0" sz="1400" u="none" cap="none" strike="noStrike">
              <a:solidFill>
                <a:srgbClr val="000000"/>
              </a:solidFill>
              <a:latin typeface="Arial"/>
              <a:ea typeface="Arial"/>
              <a:cs typeface="Arial"/>
              <a:sym typeface="Arial"/>
            </a:endParaRPr>
          </a:p>
          <a:p>
            <a:pPr indent="0" lvl="0" marL="6257" marR="2503" rtl="0" algn="l">
              <a:lnSpc>
                <a:spcPct val="111800"/>
              </a:lnSpc>
              <a:spcBef>
                <a:spcPts val="47"/>
              </a:spcBef>
              <a:spcAft>
                <a:spcPts val="0"/>
              </a:spcAft>
              <a:buClr>
                <a:srgbClr val="000000"/>
              </a:buClr>
              <a:buSzPts val="1453"/>
              <a:buFont typeface="Arial"/>
              <a:buNone/>
            </a:pPr>
            <a:r>
              <a:t/>
            </a:r>
            <a:endParaRPr b="1" i="0" sz="1453" u="none" cap="none" strike="noStrike">
              <a:solidFill>
                <a:srgbClr val="0484AF"/>
              </a:solidFill>
              <a:latin typeface="Inter SemiBold"/>
              <a:ea typeface="Inter SemiBold"/>
              <a:cs typeface="Inter SemiBold"/>
              <a:sym typeface="Inter SemiBold"/>
            </a:endParaRPr>
          </a:p>
        </p:txBody>
      </p:sp>
      <p:sp>
        <p:nvSpPr>
          <p:cNvPr id="135" name="Google Shape;135;p6"/>
          <p:cNvSpPr txBox="1"/>
          <p:nvPr/>
        </p:nvSpPr>
        <p:spPr>
          <a:xfrm>
            <a:off x="450455" y="5072735"/>
            <a:ext cx="4442994" cy="739217"/>
          </a:xfrm>
          <a:prstGeom prst="rect">
            <a:avLst/>
          </a:prstGeom>
          <a:noFill/>
          <a:ln>
            <a:noFill/>
          </a:ln>
        </p:spPr>
        <p:txBody>
          <a:bodyPr anchorCtr="0" anchor="t" bIns="0" lIns="0" spcFirstLastPara="1" rIns="0" wrap="square" tIns="5925">
            <a:spAutoFit/>
          </a:bodyPr>
          <a:lstStyle/>
          <a:p>
            <a:pPr indent="0" lvl="0" marL="6257" marR="2503" rtl="0" algn="ctr">
              <a:lnSpc>
                <a:spcPct val="111800"/>
              </a:lnSpc>
              <a:spcBef>
                <a:spcPts val="0"/>
              </a:spcBef>
              <a:spcAft>
                <a:spcPts val="0"/>
              </a:spcAft>
              <a:buClr>
                <a:srgbClr val="000000"/>
              </a:buClr>
              <a:buSzPts val="1453"/>
              <a:buFont typeface="Arial"/>
              <a:buNone/>
            </a:pPr>
            <a:r>
              <a:rPr b="1" i="0" lang="en-GB" sz="1453" u="none" cap="none" strike="noStrike">
                <a:solidFill>
                  <a:srgbClr val="0484AF"/>
                </a:solidFill>
                <a:latin typeface="Inter SemiBold"/>
                <a:ea typeface="Inter SemiBold"/>
                <a:cs typeface="Inter SemiBold"/>
                <a:sym typeface="Inter SemiBold"/>
              </a:rPr>
              <a:t>Taking the time to talk, tackle &amp; transform into our true selves…</a:t>
            </a:r>
            <a:endParaRPr b="0" i="0" sz="1400" u="none" cap="none" strike="noStrike">
              <a:solidFill>
                <a:srgbClr val="000000"/>
              </a:solidFill>
              <a:latin typeface="Arial"/>
              <a:ea typeface="Arial"/>
              <a:cs typeface="Arial"/>
              <a:sym typeface="Arial"/>
            </a:endParaRPr>
          </a:p>
          <a:p>
            <a:pPr indent="0" lvl="0" marL="6257" marR="2503" rtl="0" algn="l">
              <a:lnSpc>
                <a:spcPct val="111800"/>
              </a:lnSpc>
              <a:spcBef>
                <a:spcPts val="47"/>
              </a:spcBef>
              <a:spcAft>
                <a:spcPts val="0"/>
              </a:spcAft>
              <a:buClr>
                <a:srgbClr val="000000"/>
              </a:buClr>
              <a:buSzPts val="1453"/>
              <a:buFont typeface="Arial"/>
              <a:buNone/>
            </a:pPr>
            <a:r>
              <a:t/>
            </a:r>
            <a:endParaRPr b="1" i="0" sz="1453" u="none" cap="none" strike="noStrike">
              <a:solidFill>
                <a:srgbClr val="0484AF"/>
              </a:solidFill>
              <a:latin typeface="Inter SemiBold"/>
              <a:ea typeface="Inter SemiBold"/>
              <a:cs typeface="Inter SemiBold"/>
              <a:sym typeface="Inter SemiBold"/>
            </a:endParaRPr>
          </a:p>
        </p:txBody>
      </p:sp>
      <p:sp>
        <p:nvSpPr>
          <p:cNvPr id="136" name="Google Shape;136;p6"/>
          <p:cNvSpPr txBox="1"/>
          <p:nvPr/>
        </p:nvSpPr>
        <p:spPr>
          <a:xfrm>
            <a:off x="5136498" y="5072735"/>
            <a:ext cx="4552759" cy="488828"/>
          </a:xfrm>
          <a:prstGeom prst="rect">
            <a:avLst/>
          </a:prstGeom>
          <a:noFill/>
          <a:ln>
            <a:noFill/>
          </a:ln>
        </p:spPr>
        <p:txBody>
          <a:bodyPr anchorCtr="0" anchor="t" bIns="0" lIns="0" spcFirstLastPara="1" rIns="0" wrap="square" tIns="5925">
            <a:spAutoFit/>
          </a:bodyPr>
          <a:lstStyle/>
          <a:p>
            <a:pPr indent="0" lvl="0" marL="6257" marR="2503" rtl="0" algn="ctr">
              <a:lnSpc>
                <a:spcPct val="111800"/>
              </a:lnSpc>
              <a:spcBef>
                <a:spcPts val="0"/>
              </a:spcBef>
              <a:spcAft>
                <a:spcPts val="0"/>
              </a:spcAft>
              <a:buClr>
                <a:srgbClr val="000000"/>
              </a:buClr>
              <a:buSzPts val="1453"/>
              <a:buFont typeface="Arial"/>
              <a:buNone/>
            </a:pPr>
            <a:r>
              <a:rPr b="1" i="0" lang="en-GB" sz="1453" u="none" cap="none" strike="noStrike">
                <a:solidFill>
                  <a:srgbClr val="0484AF"/>
                </a:solidFill>
                <a:latin typeface="Inter SemiBold"/>
                <a:ea typeface="Inter SemiBold"/>
                <a:cs typeface="Inter SemiBold"/>
                <a:sym typeface="Inter SemiBold"/>
              </a:rPr>
              <a:t>Always aiming high, aspiring to achieve &amp; Accelerating your ambitions …</a:t>
            </a:r>
            <a:endParaRPr b="0" i="0" sz="1400" u="none" cap="none" strike="noStrike">
              <a:solidFill>
                <a:srgbClr val="000000"/>
              </a:solidFill>
              <a:latin typeface="Arial"/>
              <a:ea typeface="Arial"/>
              <a:cs typeface="Arial"/>
              <a:sym typeface="Arial"/>
            </a:endParaRPr>
          </a:p>
        </p:txBody>
      </p:sp>
      <p:sp>
        <p:nvSpPr>
          <p:cNvPr id="137" name="Google Shape;137;p6"/>
          <p:cNvSpPr txBox="1"/>
          <p:nvPr/>
        </p:nvSpPr>
        <p:spPr>
          <a:xfrm>
            <a:off x="5263636" y="2340271"/>
            <a:ext cx="4298485" cy="453177"/>
          </a:xfrm>
          <a:prstGeom prst="rect">
            <a:avLst/>
          </a:prstGeom>
          <a:noFill/>
          <a:ln>
            <a:noFill/>
          </a:ln>
        </p:spPr>
        <p:txBody>
          <a:bodyPr anchorCtr="0" anchor="t" bIns="0" lIns="0" spcFirstLastPara="1" rIns="0" wrap="square" tIns="5925">
            <a:spAutoFit/>
          </a:bodyPr>
          <a:lstStyle/>
          <a:p>
            <a:pPr indent="0" lvl="0" marL="0" marR="0" rtl="0" algn="ctr">
              <a:lnSpc>
                <a:spcPct val="100000"/>
              </a:lnSpc>
              <a:spcBef>
                <a:spcPts val="0"/>
              </a:spcBef>
              <a:spcAft>
                <a:spcPts val="0"/>
              </a:spcAft>
              <a:buClr>
                <a:srgbClr val="000000"/>
              </a:buClr>
              <a:buSzPts val="1453"/>
              <a:buFont typeface="Arial"/>
              <a:buNone/>
            </a:pPr>
            <a:r>
              <a:rPr b="1" i="0" lang="en-GB" sz="1453" u="none" cap="none" strike="noStrike">
                <a:solidFill>
                  <a:srgbClr val="0484AF"/>
                </a:solidFill>
                <a:latin typeface="Inter SemiBold"/>
                <a:ea typeface="Inter SemiBold"/>
                <a:cs typeface="Inter SemiBold"/>
                <a:sym typeface="Inter SemiBold"/>
              </a:rPr>
              <a:t>Promoting positive lifestyles and empowering people through participation… </a:t>
            </a:r>
            <a:endParaRPr b="0" i="0" sz="1400" u="none" cap="none" strike="noStrike">
              <a:solidFill>
                <a:srgbClr val="000000"/>
              </a:solidFill>
              <a:latin typeface="Arial"/>
              <a:ea typeface="Arial"/>
              <a:cs typeface="Arial"/>
              <a:sym typeface="Arial"/>
            </a:endParaRPr>
          </a:p>
        </p:txBody>
      </p:sp>
      <p:sp>
        <p:nvSpPr>
          <p:cNvPr id="138" name="Google Shape;138;p6"/>
          <p:cNvSpPr/>
          <p:nvPr/>
        </p:nvSpPr>
        <p:spPr>
          <a:xfrm>
            <a:off x="3671575" y="2819099"/>
            <a:ext cx="2450400" cy="1562100"/>
          </a:xfrm>
          <a:prstGeom prst="rect">
            <a:avLst/>
          </a:pr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9" name="Google Shape;139;p6"/>
          <p:cNvSpPr txBox="1"/>
          <p:nvPr/>
        </p:nvSpPr>
        <p:spPr>
          <a:xfrm>
            <a:off x="3253351" y="4419438"/>
            <a:ext cx="3399300" cy="485700"/>
          </a:xfrm>
          <a:prstGeom prst="rect">
            <a:avLst/>
          </a:prstGeom>
          <a:noFill/>
          <a:ln>
            <a:noFill/>
          </a:ln>
        </p:spPr>
        <p:txBody>
          <a:bodyPr anchorCtr="0" anchor="t" bIns="0" lIns="0" spcFirstLastPara="1" rIns="0" wrap="square" tIns="5925">
            <a:spAutoFit/>
          </a:bodyPr>
          <a:lstStyle/>
          <a:p>
            <a:pPr indent="0" lvl="0" marL="12700" marR="0" rtl="0" algn="ctr">
              <a:lnSpc>
                <a:spcPct val="112000"/>
              </a:lnSpc>
              <a:spcBef>
                <a:spcPts val="0"/>
              </a:spcBef>
              <a:spcAft>
                <a:spcPts val="0"/>
              </a:spcAft>
              <a:buClr>
                <a:srgbClr val="000000"/>
              </a:buClr>
              <a:buSzPts val="1100"/>
              <a:buFont typeface="Arial"/>
              <a:buNone/>
            </a:pPr>
            <a:r>
              <a:rPr b="1" i="0" lang="en-GB" sz="1450" u="none" cap="none" strike="noStrike">
                <a:solidFill>
                  <a:srgbClr val="0484AF"/>
                </a:solidFill>
                <a:latin typeface="Inter"/>
                <a:ea typeface="Inter"/>
                <a:cs typeface="Inter"/>
                <a:sym typeface="Inter"/>
              </a:rPr>
              <a:t>Navigating the narrative…</a:t>
            </a:r>
            <a:endParaRPr b="1" i="0" sz="1450" u="none" cap="none" strike="noStrike">
              <a:solidFill>
                <a:srgbClr val="0484AF"/>
              </a:solidFill>
              <a:latin typeface="Inter"/>
              <a:ea typeface="Inter"/>
              <a:cs typeface="Inter"/>
              <a:sym typeface="Inter"/>
            </a:endParaRPr>
          </a:p>
          <a:p>
            <a:pPr indent="0" lvl="0" marL="6257" marR="2503" rtl="0" algn="l">
              <a:lnSpc>
                <a:spcPct val="111800"/>
              </a:lnSpc>
              <a:spcBef>
                <a:spcPts val="47"/>
              </a:spcBef>
              <a:spcAft>
                <a:spcPts val="0"/>
              </a:spcAft>
              <a:buClr>
                <a:srgbClr val="000000"/>
              </a:buClr>
              <a:buSzPts val="1453"/>
              <a:buFont typeface="Arial"/>
              <a:buNone/>
            </a:pPr>
            <a:r>
              <a:t/>
            </a:r>
            <a:endParaRPr b="1" i="0" sz="1453" u="none" cap="none" strike="noStrike">
              <a:solidFill>
                <a:srgbClr val="0484AF"/>
              </a:solidFill>
              <a:latin typeface="Inter SemiBold"/>
              <a:ea typeface="Inter SemiBold"/>
              <a:cs typeface="Inter SemiBold"/>
              <a:sym typeface="Inter SemiBold"/>
            </a:endParaRPr>
          </a:p>
        </p:txBody>
      </p:sp>
      <p:pic>
        <p:nvPicPr>
          <p:cNvPr id="140" name="Google Shape;140;p6"/>
          <p:cNvPicPr preferRelativeResize="0"/>
          <p:nvPr/>
        </p:nvPicPr>
        <p:blipFill rotWithShape="1">
          <a:blip r:embed="rId8">
            <a:alphaModFix/>
          </a:blip>
          <a:srcRect b="0" l="0" r="0" t="0"/>
          <a:stretch/>
        </p:blipFill>
        <p:spPr>
          <a:xfrm>
            <a:off x="3787250" y="2819100"/>
            <a:ext cx="2353324" cy="1619100"/>
          </a:xfrm>
          <a:prstGeom prst="rect">
            <a:avLst/>
          </a:prstGeom>
          <a:noFill/>
          <a:ln cap="flat" cmpd="sng" w="9525">
            <a:solidFill>
              <a:schemeClr val="lt1"/>
            </a:solidFill>
            <a:prstDash val="solid"/>
            <a:round/>
            <a:headEnd len="sm" w="sm" type="none"/>
            <a:tailEnd len="sm" w="sm" type="none"/>
          </a:ln>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4" name="Shape 144"/>
        <p:cNvGrpSpPr/>
        <p:nvPr/>
      </p:nvGrpSpPr>
      <p:grpSpPr>
        <a:xfrm>
          <a:off x="0" y="0"/>
          <a:ext cx="0" cy="0"/>
          <a:chOff x="0" y="0"/>
          <a:chExt cx="0" cy="0"/>
        </a:xfrm>
      </p:grpSpPr>
      <p:sp>
        <p:nvSpPr>
          <p:cNvPr id="145" name="Google Shape;145;p7"/>
          <p:cNvSpPr txBox="1"/>
          <p:nvPr/>
        </p:nvSpPr>
        <p:spPr>
          <a:xfrm rot="720000">
            <a:off x="726225" y="5829837"/>
            <a:ext cx="76157" cy="73418"/>
          </a:xfrm>
          <a:prstGeom prst="rect">
            <a:avLst/>
          </a:prstGeom>
          <a:noFill/>
          <a:ln>
            <a:noFill/>
          </a:ln>
        </p:spPr>
        <p:txBody>
          <a:bodyPr anchorCtr="0" anchor="t" bIns="0" lIns="0" spcFirstLastPara="1" rIns="0" wrap="square" tIns="0">
            <a:spAutoFit/>
          </a:bodyPr>
          <a:lstStyle/>
          <a:p>
            <a:pPr indent="0" lvl="0" marL="0" marR="0" rtl="0" algn="l">
              <a:lnSpc>
                <a:spcPct val="102000"/>
              </a:lnSpc>
              <a:spcBef>
                <a:spcPts val="0"/>
              </a:spcBef>
              <a:spcAft>
                <a:spcPts val="0"/>
              </a:spcAft>
              <a:buClr>
                <a:srgbClr val="000000"/>
              </a:buClr>
              <a:buSzPts val="467"/>
              <a:buFont typeface="Arial"/>
              <a:buNone/>
            </a:pPr>
            <a:r>
              <a:rPr b="1" i="0" lang="en-GB" sz="467" u="none" cap="none" strike="noStrike">
                <a:solidFill>
                  <a:srgbClr val="FFFFFF"/>
                </a:solidFill>
                <a:latin typeface="Big Shoulders SemiBold"/>
                <a:ea typeface="Big Shoulders SemiBold"/>
                <a:cs typeface="Big Shoulders SemiBold"/>
                <a:sym typeface="Big Shoulders SemiBold"/>
              </a:rPr>
              <a:t>by</a:t>
            </a:r>
            <a:endParaRPr b="0" i="0" sz="467" u="none" cap="none" strike="noStrike">
              <a:solidFill>
                <a:srgbClr val="000000"/>
              </a:solidFill>
              <a:latin typeface="Big Shoulders SemiBold"/>
              <a:ea typeface="Big Shoulders SemiBold"/>
              <a:cs typeface="Big Shoulders SemiBold"/>
              <a:sym typeface="Big Shoulders SemiBold"/>
            </a:endParaRPr>
          </a:p>
        </p:txBody>
      </p:sp>
      <p:sp>
        <p:nvSpPr>
          <p:cNvPr id="146" name="Google Shape;146;p7"/>
          <p:cNvSpPr txBox="1"/>
          <p:nvPr>
            <p:ph type="title"/>
          </p:nvPr>
        </p:nvSpPr>
        <p:spPr>
          <a:xfrm>
            <a:off x="177519" y="210401"/>
            <a:ext cx="4439865" cy="735467"/>
          </a:xfrm>
          <a:prstGeom prst="rect">
            <a:avLst/>
          </a:prstGeom>
          <a:noFill/>
          <a:ln>
            <a:noFill/>
          </a:ln>
        </p:spPr>
        <p:txBody>
          <a:bodyPr anchorCtr="0" anchor="t" bIns="0" lIns="0" spcFirstLastPara="1" rIns="0" wrap="square" tIns="7500">
            <a:spAutoFit/>
          </a:bodyPr>
          <a:lstStyle/>
          <a:p>
            <a:pPr indent="0" lvl="0" marL="6257" rtl="0" algn="l">
              <a:lnSpc>
                <a:spcPct val="100000"/>
              </a:lnSpc>
              <a:spcBef>
                <a:spcPts val="0"/>
              </a:spcBef>
              <a:spcAft>
                <a:spcPts val="0"/>
              </a:spcAft>
              <a:buSzPts val="1400"/>
              <a:buNone/>
            </a:pPr>
            <a:r>
              <a:rPr lang="en-GB" sz="4730">
                <a:solidFill>
                  <a:srgbClr val="1D2041"/>
                </a:solidFill>
              </a:rPr>
              <a:t>OUR OBJECTIVES</a:t>
            </a:r>
            <a:endParaRPr sz="4730"/>
          </a:p>
        </p:txBody>
      </p:sp>
      <p:sp>
        <p:nvSpPr>
          <p:cNvPr id="147" name="Google Shape;147;p7"/>
          <p:cNvSpPr txBox="1"/>
          <p:nvPr/>
        </p:nvSpPr>
        <p:spPr>
          <a:xfrm>
            <a:off x="600128" y="1421777"/>
            <a:ext cx="5132600" cy="648361"/>
          </a:xfrm>
          <a:prstGeom prst="rect">
            <a:avLst/>
          </a:prstGeom>
          <a:noFill/>
          <a:ln>
            <a:noFill/>
          </a:ln>
        </p:spPr>
        <p:txBody>
          <a:bodyPr anchorCtr="0" anchor="t" bIns="0" lIns="0" spcFirstLastPara="1" rIns="0" wrap="square" tIns="5625">
            <a:spAutoFit/>
          </a:bodyPr>
          <a:lstStyle/>
          <a:p>
            <a:pPr indent="0" lvl="0" marL="6257" marR="2503" rtl="0" algn="l">
              <a:lnSpc>
                <a:spcPct val="116300"/>
              </a:lnSpc>
              <a:spcBef>
                <a:spcPts val="0"/>
              </a:spcBef>
              <a:spcAft>
                <a:spcPts val="0"/>
              </a:spcAft>
              <a:buClr>
                <a:srgbClr val="000000"/>
              </a:buClr>
              <a:buSzPts val="1200"/>
              <a:buFont typeface="Arial"/>
              <a:buNone/>
            </a:pPr>
            <a:r>
              <a:rPr b="0" i="0" lang="en-GB" sz="1200" u="none" cap="none" strike="noStrike">
                <a:solidFill>
                  <a:srgbClr val="343A40"/>
                </a:solidFill>
                <a:latin typeface="Inter"/>
                <a:ea typeface="Inter"/>
                <a:cs typeface="Inter"/>
                <a:sym typeface="Inter"/>
              </a:rPr>
              <a:t>To develop collective understanding and knowledge on the identity of place to strength the services that are relevant to meet the needs of children, young people &amp; young adults.</a:t>
            </a:r>
            <a:endParaRPr b="0" i="0" sz="1200" u="none" cap="none" strike="noStrike">
              <a:solidFill>
                <a:srgbClr val="000000"/>
              </a:solidFill>
              <a:latin typeface="Inter"/>
              <a:ea typeface="Inter"/>
              <a:cs typeface="Inter"/>
              <a:sym typeface="Inter"/>
            </a:endParaRPr>
          </a:p>
        </p:txBody>
      </p:sp>
      <p:sp>
        <p:nvSpPr>
          <p:cNvPr id="148" name="Google Shape;148;p7"/>
          <p:cNvSpPr txBox="1"/>
          <p:nvPr/>
        </p:nvSpPr>
        <p:spPr>
          <a:xfrm>
            <a:off x="641670" y="2488264"/>
            <a:ext cx="5038125" cy="648361"/>
          </a:xfrm>
          <a:prstGeom prst="rect">
            <a:avLst/>
          </a:prstGeom>
          <a:noFill/>
          <a:ln>
            <a:noFill/>
          </a:ln>
        </p:spPr>
        <p:txBody>
          <a:bodyPr anchorCtr="0" anchor="t" bIns="0" lIns="0" spcFirstLastPara="1" rIns="0" wrap="square" tIns="5625">
            <a:spAutoFit/>
          </a:bodyPr>
          <a:lstStyle/>
          <a:p>
            <a:pPr indent="0" lvl="0" marL="6257" marR="2503" rtl="0" algn="l">
              <a:lnSpc>
                <a:spcPct val="116300"/>
              </a:lnSpc>
              <a:spcBef>
                <a:spcPts val="0"/>
              </a:spcBef>
              <a:spcAft>
                <a:spcPts val="0"/>
              </a:spcAft>
              <a:buClr>
                <a:srgbClr val="000000"/>
              </a:buClr>
              <a:buSzPts val="1200"/>
              <a:buFont typeface="Arial"/>
              <a:buNone/>
            </a:pPr>
            <a:r>
              <a:rPr b="0" i="0" lang="en-GB" sz="1200" u="none" cap="none" strike="noStrike">
                <a:solidFill>
                  <a:srgbClr val="343A40"/>
                </a:solidFill>
                <a:latin typeface="Inter"/>
                <a:ea typeface="Inter"/>
                <a:cs typeface="Inter"/>
                <a:sym typeface="Inter"/>
              </a:rPr>
              <a:t>To deliver ambitious and high quality opportunities and experiences for children, young people &amp; young adults to strengthen best practice for the sector to meet soft, hard and transferable skills. </a:t>
            </a:r>
            <a:endParaRPr b="0" i="0" sz="1200" u="none" cap="none" strike="noStrike">
              <a:solidFill>
                <a:srgbClr val="343A40"/>
              </a:solidFill>
              <a:latin typeface="Inter"/>
              <a:ea typeface="Inter"/>
              <a:cs typeface="Inter"/>
              <a:sym typeface="Inter"/>
            </a:endParaRPr>
          </a:p>
        </p:txBody>
      </p:sp>
      <p:grpSp>
        <p:nvGrpSpPr>
          <p:cNvPr id="149" name="Google Shape;149;p7"/>
          <p:cNvGrpSpPr/>
          <p:nvPr/>
        </p:nvGrpSpPr>
        <p:grpSpPr>
          <a:xfrm>
            <a:off x="182499" y="1200525"/>
            <a:ext cx="297504" cy="297868"/>
            <a:chOff x="942378" y="3663613"/>
            <a:chExt cx="603781" cy="604520"/>
          </a:xfrm>
        </p:grpSpPr>
        <p:sp>
          <p:nvSpPr>
            <p:cNvPr id="150" name="Google Shape;150;p7"/>
            <p:cNvSpPr/>
            <p:nvPr/>
          </p:nvSpPr>
          <p:spPr>
            <a:xfrm>
              <a:off x="1544254" y="3962077"/>
              <a:ext cx="1905" cy="5715"/>
            </a:xfrm>
            <a:custGeom>
              <a:rect b="b" l="l" r="r" t="t"/>
              <a:pathLst>
                <a:path extrusionOk="0" h="5714" w="1905">
                  <a:moveTo>
                    <a:pt x="1204" y="0"/>
                  </a:moveTo>
                  <a:lnTo>
                    <a:pt x="0" y="2617"/>
                  </a:lnTo>
                  <a:lnTo>
                    <a:pt x="293" y="2492"/>
                  </a:lnTo>
                  <a:lnTo>
                    <a:pt x="261" y="5298"/>
                  </a:lnTo>
                  <a:lnTo>
                    <a:pt x="1361" y="4293"/>
                  </a:lnTo>
                  <a:lnTo>
                    <a:pt x="1581" y="4711"/>
                  </a:lnTo>
                  <a:lnTo>
                    <a:pt x="1204" y="0"/>
                  </a:lnTo>
                  <a:close/>
                </a:path>
              </a:pathLst>
            </a:custGeom>
            <a:solidFill>
              <a:srgbClr val="1D2041"/>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887"/>
                <a:buFont typeface="Arial"/>
                <a:buNone/>
              </a:pPr>
              <a:r>
                <a:t/>
              </a:r>
              <a:endParaRPr b="0" i="0" sz="887" u="none" cap="none" strike="noStrike">
                <a:solidFill>
                  <a:srgbClr val="000000"/>
                </a:solidFill>
                <a:latin typeface="Arial"/>
                <a:ea typeface="Arial"/>
                <a:cs typeface="Arial"/>
                <a:sym typeface="Arial"/>
              </a:endParaRPr>
            </a:p>
          </p:txBody>
        </p:sp>
        <p:pic>
          <p:nvPicPr>
            <p:cNvPr id="151" name="Google Shape;151;p7"/>
            <p:cNvPicPr preferRelativeResize="0"/>
            <p:nvPr/>
          </p:nvPicPr>
          <p:blipFill rotWithShape="1">
            <a:blip r:embed="rId3">
              <a:alphaModFix/>
            </a:blip>
            <a:srcRect b="0" l="0" r="0" t="0"/>
            <a:stretch/>
          </p:blipFill>
          <p:spPr>
            <a:xfrm>
              <a:off x="1420751" y="3721811"/>
              <a:ext cx="118035" cy="197759"/>
            </a:xfrm>
            <a:prstGeom prst="rect">
              <a:avLst/>
            </a:prstGeom>
            <a:noFill/>
            <a:ln>
              <a:noFill/>
            </a:ln>
          </p:spPr>
        </p:pic>
        <p:sp>
          <p:nvSpPr>
            <p:cNvPr id="152" name="Google Shape;152;p7"/>
            <p:cNvSpPr/>
            <p:nvPr/>
          </p:nvSpPr>
          <p:spPr>
            <a:xfrm>
              <a:off x="942378" y="3663613"/>
              <a:ext cx="602615" cy="604520"/>
            </a:xfrm>
            <a:custGeom>
              <a:rect b="b" l="l" r="r" t="t"/>
              <a:pathLst>
                <a:path extrusionOk="0" h="604520" w="602615">
                  <a:moveTo>
                    <a:pt x="37020" y="450989"/>
                  </a:moveTo>
                  <a:lnTo>
                    <a:pt x="35801" y="449275"/>
                  </a:lnTo>
                  <a:lnTo>
                    <a:pt x="35013" y="448360"/>
                  </a:lnTo>
                  <a:lnTo>
                    <a:pt x="34988" y="448868"/>
                  </a:lnTo>
                  <a:lnTo>
                    <a:pt x="36182" y="450532"/>
                  </a:lnTo>
                  <a:lnTo>
                    <a:pt x="36817" y="451167"/>
                  </a:lnTo>
                  <a:lnTo>
                    <a:pt x="37020" y="450989"/>
                  </a:lnTo>
                  <a:close/>
                </a:path>
                <a:path extrusionOk="0" h="604520" w="602615">
                  <a:moveTo>
                    <a:pt x="84734" y="96520"/>
                  </a:moveTo>
                  <a:lnTo>
                    <a:pt x="84556" y="96888"/>
                  </a:lnTo>
                  <a:lnTo>
                    <a:pt x="84734" y="96799"/>
                  </a:lnTo>
                  <a:lnTo>
                    <a:pt x="84734" y="96520"/>
                  </a:lnTo>
                  <a:close/>
                </a:path>
                <a:path extrusionOk="0" h="604520" w="602615">
                  <a:moveTo>
                    <a:pt x="140322" y="45732"/>
                  </a:moveTo>
                  <a:lnTo>
                    <a:pt x="135712" y="47498"/>
                  </a:lnTo>
                  <a:lnTo>
                    <a:pt x="130251" y="49161"/>
                  </a:lnTo>
                  <a:lnTo>
                    <a:pt x="131419" y="49847"/>
                  </a:lnTo>
                  <a:lnTo>
                    <a:pt x="133324" y="50012"/>
                  </a:lnTo>
                  <a:lnTo>
                    <a:pt x="136055" y="48006"/>
                  </a:lnTo>
                  <a:lnTo>
                    <a:pt x="138328" y="46697"/>
                  </a:lnTo>
                  <a:lnTo>
                    <a:pt x="140322" y="45732"/>
                  </a:lnTo>
                  <a:close/>
                </a:path>
                <a:path extrusionOk="0" h="604520" w="602615">
                  <a:moveTo>
                    <a:pt x="142049" y="45516"/>
                  </a:moveTo>
                  <a:lnTo>
                    <a:pt x="141668" y="45720"/>
                  </a:lnTo>
                  <a:lnTo>
                    <a:pt x="141135" y="46228"/>
                  </a:lnTo>
                  <a:lnTo>
                    <a:pt x="141770" y="45720"/>
                  </a:lnTo>
                  <a:lnTo>
                    <a:pt x="141897" y="45643"/>
                  </a:lnTo>
                  <a:lnTo>
                    <a:pt x="142049" y="45516"/>
                  </a:lnTo>
                  <a:close/>
                </a:path>
                <a:path extrusionOk="0" h="604520" w="602615">
                  <a:moveTo>
                    <a:pt x="144030" y="44450"/>
                  </a:moveTo>
                  <a:lnTo>
                    <a:pt x="143268" y="44450"/>
                  </a:lnTo>
                  <a:lnTo>
                    <a:pt x="142049" y="45516"/>
                  </a:lnTo>
                  <a:lnTo>
                    <a:pt x="144030" y="44450"/>
                  </a:lnTo>
                  <a:close/>
                </a:path>
                <a:path extrusionOk="0" h="604520" w="602615">
                  <a:moveTo>
                    <a:pt x="160489" y="571220"/>
                  </a:moveTo>
                  <a:lnTo>
                    <a:pt x="158750" y="570230"/>
                  </a:lnTo>
                  <a:lnTo>
                    <a:pt x="160020" y="571500"/>
                  </a:lnTo>
                  <a:lnTo>
                    <a:pt x="160451" y="571500"/>
                  </a:lnTo>
                  <a:lnTo>
                    <a:pt x="160489" y="571220"/>
                  </a:lnTo>
                  <a:close/>
                </a:path>
                <a:path extrusionOk="0" h="604520" w="602615">
                  <a:moveTo>
                    <a:pt x="332384" y="1816"/>
                  </a:moveTo>
                  <a:lnTo>
                    <a:pt x="328739" y="863"/>
                  </a:lnTo>
                  <a:lnTo>
                    <a:pt x="324459" y="368"/>
                  </a:lnTo>
                  <a:lnTo>
                    <a:pt x="320319" y="812"/>
                  </a:lnTo>
                  <a:lnTo>
                    <a:pt x="322503" y="1257"/>
                  </a:lnTo>
                  <a:lnTo>
                    <a:pt x="325564" y="1333"/>
                  </a:lnTo>
                  <a:lnTo>
                    <a:pt x="328676" y="1282"/>
                  </a:lnTo>
                  <a:lnTo>
                    <a:pt x="332384" y="1816"/>
                  </a:lnTo>
                  <a:close/>
                </a:path>
                <a:path extrusionOk="0" h="604520" w="602615">
                  <a:moveTo>
                    <a:pt x="342671" y="3835"/>
                  </a:moveTo>
                  <a:lnTo>
                    <a:pt x="338582" y="2857"/>
                  </a:lnTo>
                  <a:lnTo>
                    <a:pt x="335280" y="2247"/>
                  </a:lnTo>
                  <a:lnTo>
                    <a:pt x="332384" y="1828"/>
                  </a:lnTo>
                  <a:lnTo>
                    <a:pt x="337337" y="3124"/>
                  </a:lnTo>
                  <a:lnTo>
                    <a:pt x="341210" y="4635"/>
                  </a:lnTo>
                  <a:lnTo>
                    <a:pt x="342671" y="3835"/>
                  </a:lnTo>
                  <a:close/>
                </a:path>
                <a:path extrusionOk="0" h="604520" w="602615">
                  <a:moveTo>
                    <a:pt x="348221" y="601789"/>
                  </a:moveTo>
                  <a:lnTo>
                    <a:pt x="347332" y="601980"/>
                  </a:lnTo>
                  <a:lnTo>
                    <a:pt x="347637" y="601980"/>
                  </a:lnTo>
                  <a:lnTo>
                    <a:pt x="348221" y="601789"/>
                  </a:lnTo>
                  <a:close/>
                </a:path>
                <a:path extrusionOk="0" h="604520" w="602615">
                  <a:moveTo>
                    <a:pt x="357746" y="12039"/>
                  </a:moveTo>
                  <a:lnTo>
                    <a:pt x="356603" y="11379"/>
                  </a:lnTo>
                  <a:lnTo>
                    <a:pt x="348538" y="10337"/>
                  </a:lnTo>
                  <a:lnTo>
                    <a:pt x="347649" y="10642"/>
                  </a:lnTo>
                  <a:lnTo>
                    <a:pt x="349770" y="11303"/>
                  </a:lnTo>
                  <a:lnTo>
                    <a:pt x="352780" y="11658"/>
                  </a:lnTo>
                  <a:lnTo>
                    <a:pt x="354736" y="11671"/>
                  </a:lnTo>
                  <a:lnTo>
                    <a:pt x="357746" y="12039"/>
                  </a:lnTo>
                  <a:close/>
                </a:path>
                <a:path extrusionOk="0" h="604520" w="602615">
                  <a:moveTo>
                    <a:pt x="374789" y="16827"/>
                  </a:moveTo>
                  <a:lnTo>
                    <a:pt x="374573" y="16510"/>
                  </a:lnTo>
                  <a:lnTo>
                    <a:pt x="374015" y="16510"/>
                  </a:lnTo>
                  <a:lnTo>
                    <a:pt x="374789" y="16827"/>
                  </a:lnTo>
                  <a:close/>
                </a:path>
                <a:path extrusionOk="0" h="604520" w="602615">
                  <a:moveTo>
                    <a:pt x="421627" y="29210"/>
                  </a:moveTo>
                  <a:lnTo>
                    <a:pt x="417804" y="26670"/>
                  </a:lnTo>
                  <a:lnTo>
                    <a:pt x="415912" y="26670"/>
                  </a:lnTo>
                  <a:lnTo>
                    <a:pt x="421627" y="29210"/>
                  </a:lnTo>
                  <a:close/>
                </a:path>
                <a:path extrusionOk="0" h="604520" w="602615">
                  <a:moveTo>
                    <a:pt x="422579" y="27127"/>
                  </a:moveTo>
                  <a:lnTo>
                    <a:pt x="422490" y="25285"/>
                  </a:lnTo>
                  <a:lnTo>
                    <a:pt x="421297" y="24904"/>
                  </a:lnTo>
                  <a:lnTo>
                    <a:pt x="418757" y="24320"/>
                  </a:lnTo>
                  <a:lnTo>
                    <a:pt x="417550" y="24015"/>
                  </a:lnTo>
                  <a:lnTo>
                    <a:pt x="416547" y="23939"/>
                  </a:lnTo>
                  <a:lnTo>
                    <a:pt x="416699" y="24320"/>
                  </a:lnTo>
                  <a:lnTo>
                    <a:pt x="417766" y="24841"/>
                  </a:lnTo>
                  <a:lnTo>
                    <a:pt x="420636" y="25946"/>
                  </a:lnTo>
                  <a:lnTo>
                    <a:pt x="422579" y="27127"/>
                  </a:lnTo>
                  <a:close/>
                </a:path>
                <a:path extrusionOk="0" h="604520" w="602615">
                  <a:moveTo>
                    <a:pt x="424903" y="26073"/>
                  </a:moveTo>
                  <a:lnTo>
                    <a:pt x="422541" y="25311"/>
                  </a:lnTo>
                  <a:lnTo>
                    <a:pt x="423481" y="26187"/>
                  </a:lnTo>
                  <a:lnTo>
                    <a:pt x="424903" y="26073"/>
                  </a:lnTo>
                  <a:close/>
                </a:path>
                <a:path extrusionOk="0" h="604520" w="602615">
                  <a:moveTo>
                    <a:pt x="430949" y="29832"/>
                  </a:moveTo>
                  <a:lnTo>
                    <a:pt x="430415" y="29502"/>
                  </a:lnTo>
                  <a:lnTo>
                    <a:pt x="430212" y="29337"/>
                  </a:lnTo>
                  <a:lnTo>
                    <a:pt x="430377" y="29362"/>
                  </a:lnTo>
                  <a:lnTo>
                    <a:pt x="428015" y="28359"/>
                  </a:lnTo>
                  <a:lnTo>
                    <a:pt x="429514" y="29083"/>
                  </a:lnTo>
                  <a:lnTo>
                    <a:pt x="430949" y="29832"/>
                  </a:lnTo>
                  <a:close/>
                </a:path>
                <a:path extrusionOk="0" h="604520" w="602615">
                  <a:moveTo>
                    <a:pt x="433222" y="30670"/>
                  </a:moveTo>
                  <a:lnTo>
                    <a:pt x="430898" y="29438"/>
                  </a:lnTo>
                  <a:lnTo>
                    <a:pt x="430377" y="29362"/>
                  </a:lnTo>
                  <a:lnTo>
                    <a:pt x="433222" y="30670"/>
                  </a:lnTo>
                  <a:close/>
                </a:path>
                <a:path extrusionOk="0" h="604520" w="602615">
                  <a:moveTo>
                    <a:pt x="434352" y="31953"/>
                  </a:moveTo>
                  <a:lnTo>
                    <a:pt x="433374" y="31292"/>
                  </a:lnTo>
                  <a:lnTo>
                    <a:pt x="432219" y="30568"/>
                  </a:lnTo>
                  <a:lnTo>
                    <a:pt x="430949" y="29832"/>
                  </a:lnTo>
                  <a:lnTo>
                    <a:pt x="431495" y="30200"/>
                  </a:lnTo>
                  <a:lnTo>
                    <a:pt x="432511" y="30861"/>
                  </a:lnTo>
                  <a:lnTo>
                    <a:pt x="434352" y="31953"/>
                  </a:lnTo>
                  <a:close/>
                </a:path>
                <a:path extrusionOk="0" h="604520" w="602615">
                  <a:moveTo>
                    <a:pt x="436867" y="32524"/>
                  </a:moveTo>
                  <a:lnTo>
                    <a:pt x="436613" y="32258"/>
                  </a:lnTo>
                  <a:lnTo>
                    <a:pt x="434035" y="31178"/>
                  </a:lnTo>
                  <a:lnTo>
                    <a:pt x="436422" y="32524"/>
                  </a:lnTo>
                  <a:lnTo>
                    <a:pt x="436867" y="32524"/>
                  </a:lnTo>
                  <a:close/>
                </a:path>
                <a:path extrusionOk="0" h="604520" w="602615">
                  <a:moveTo>
                    <a:pt x="440474" y="41503"/>
                  </a:moveTo>
                  <a:lnTo>
                    <a:pt x="436410" y="39370"/>
                  </a:lnTo>
                  <a:lnTo>
                    <a:pt x="432054" y="36842"/>
                  </a:lnTo>
                  <a:lnTo>
                    <a:pt x="432028" y="37274"/>
                  </a:lnTo>
                  <a:lnTo>
                    <a:pt x="438480" y="40995"/>
                  </a:lnTo>
                  <a:lnTo>
                    <a:pt x="438480" y="40741"/>
                  </a:lnTo>
                  <a:lnTo>
                    <a:pt x="439394" y="41059"/>
                  </a:lnTo>
                  <a:lnTo>
                    <a:pt x="440474" y="41503"/>
                  </a:lnTo>
                  <a:close/>
                </a:path>
                <a:path extrusionOk="0" h="604520" w="602615">
                  <a:moveTo>
                    <a:pt x="441185" y="40170"/>
                  </a:moveTo>
                  <a:lnTo>
                    <a:pt x="440588" y="40068"/>
                  </a:lnTo>
                  <a:lnTo>
                    <a:pt x="440397" y="40271"/>
                  </a:lnTo>
                  <a:lnTo>
                    <a:pt x="440753" y="40132"/>
                  </a:lnTo>
                  <a:lnTo>
                    <a:pt x="441185" y="40170"/>
                  </a:lnTo>
                  <a:close/>
                </a:path>
                <a:path extrusionOk="0" h="604520" w="602615">
                  <a:moveTo>
                    <a:pt x="445795" y="44259"/>
                  </a:moveTo>
                  <a:lnTo>
                    <a:pt x="444652" y="43637"/>
                  </a:lnTo>
                  <a:lnTo>
                    <a:pt x="442252" y="42240"/>
                  </a:lnTo>
                  <a:lnTo>
                    <a:pt x="440474" y="41503"/>
                  </a:lnTo>
                  <a:lnTo>
                    <a:pt x="442569" y="42633"/>
                  </a:lnTo>
                  <a:lnTo>
                    <a:pt x="444525" y="43789"/>
                  </a:lnTo>
                  <a:lnTo>
                    <a:pt x="445795" y="44259"/>
                  </a:lnTo>
                  <a:close/>
                </a:path>
                <a:path extrusionOk="0" h="604520" w="602615">
                  <a:moveTo>
                    <a:pt x="458393" y="44030"/>
                  </a:moveTo>
                  <a:lnTo>
                    <a:pt x="456666" y="43040"/>
                  </a:lnTo>
                  <a:lnTo>
                    <a:pt x="454875" y="42151"/>
                  </a:lnTo>
                  <a:lnTo>
                    <a:pt x="453110" y="41236"/>
                  </a:lnTo>
                  <a:lnTo>
                    <a:pt x="455980" y="42824"/>
                  </a:lnTo>
                  <a:lnTo>
                    <a:pt x="456869" y="43624"/>
                  </a:lnTo>
                  <a:lnTo>
                    <a:pt x="458152" y="44716"/>
                  </a:lnTo>
                  <a:lnTo>
                    <a:pt x="458165" y="44437"/>
                  </a:lnTo>
                  <a:lnTo>
                    <a:pt x="457619" y="43688"/>
                  </a:lnTo>
                  <a:lnTo>
                    <a:pt x="458393" y="44030"/>
                  </a:lnTo>
                  <a:close/>
                </a:path>
                <a:path extrusionOk="0" h="604520" w="602615">
                  <a:moveTo>
                    <a:pt x="458876" y="44284"/>
                  </a:moveTo>
                  <a:lnTo>
                    <a:pt x="458571" y="44107"/>
                  </a:lnTo>
                  <a:lnTo>
                    <a:pt x="458393" y="44030"/>
                  </a:lnTo>
                  <a:lnTo>
                    <a:pt x="458635" y="44170"/>
                  </a:lnTo>
                  <a:lnTo>
                    <a:pt x="458876" y="44284"/>
                  </a:lnTo>
                  <a:close/>
                </a:path>
                <a:path extrusionOk="0" h="604520" w="602615">
                  <a:moveTo>
                    <a:pt x="469950" y="56388"/>
                  </a:moveTo>
                  <a:lnTo>
                    <a:pt x="469353" y="55651"/>
                  </a:lnTo>
                  <a:lnTo>
                    <a:pt x="467969" y="54660"/>
                  </a:lnTo>
                  <a:lnTo>
                    <a:pt x="466572" y="53682"/>
                  </a:lnTo>
                  <a:lnTo>
                    <a:pt x="464299" y="52590"/>
                  </a:lnTo>
                  <a:lnTo>
                    <a:pt x="462076" y="51435"/>
                  </a:lnTo>
                  <a:lnTo>
                    <a:pt x="461886" y="52705"/>
                  </a:lnTo>
                  <a:lnTo>
                    <a:pt x="465759" y="54457"/>
                  </a:lnTo>
                  <a:lnTo>
                    <a:pt x="469633" y="57086"/>
                  </a:lnTo>
                  <a:lnTo>
                    <a:pt x="468960" y="56603"/>
                  </a:lnTo>
                  <a:lnTo>
                    <a:pt x="469950" y="56388"/>
                  </a:lnTo>
                  <a:close/>
                </a:path>
                <a:path extrusionOk="0" h="604520" w="602615">
                  <a:moveTo>
                    <a:pt x="472909" y="57150"/>
                  </a:moveTo>
                  <a:lnTo>
                    <a:pt x="472694" y="56248"/>
                  </a:lnTo>
                  <a:lnTo>
                    <a:pt x="471246" y="54610"/>
                  </a:lnTo>
                  <a:lnTo>
                    <a:pt x="470776" y="54444"/>
                  </a:lnTo>
                  <a:lnTo>
                    <a:pt x="472909" y="57150"/>
                  </a:lnTo>
                  <a:close/>
                </a:path>
                <a:path extrusionOk="0" h="604520" w="602615">
                  <a:moveTo>
                    <a:pt x="474624" y="58420"/>
                  </a:moveTo>
                  <a:lnTo>
                    <a:pt x="472325" y="54610"/>
                  </a:lnTo>
                  <a:lnTo>
                    <a:pt x="472694" y="56248"/>
                  </a:lnTo>
                  <a:lnTo>
                    <a:pt x="474624" y="58420"/>
                  </a:lnTo>
                  <a:close/>
                </a:path>
                <a:path extrusionOk="0" h="604520" w="602615">
                  <a:moveTo>
                    <a:pt x="474891" y="60007"/>
                  </a:moveTo>
                  <a:lnTo>
                    <a:pt x="472732" y="59067"/>
                  </a:lnTo>
                  <a:lnTo>
                    <a:pt x="470535" y="57696"/>
                  </a:lnTo>
                  <a:lnTo>
                    <a:pt x="471741" y="58483"/>
                  </a:lnTo>
                  <a:lnTo>
                    <a:pt x="472973" y="59309"/>
                  </a:lnTo>
                  <a:lnTo>
                    <a:pt x="474091" y="60185"/>
                  </a:lnTo>
                  <a:lnTo>
                    <a:pt x="474891" y="60007"/>
                  </a:lnTo>
                  <a:close/>
                </a:path>
                <a:path extrusionOk="0" h="604520" w="602615">
                  <a:moveTo>
                    <a:pt x="482765" y="543560"/>
                  </a:moveTo>
                  <a:lnTo>
                    <a:pt x="480225" y="544499"/>
                  </a:lnTo>
                  <a:lnTo>
                    <a:pt x="479818" y="544830"/>
                  </a:lnTo>
                  <a:lnTo>
                    <a:pt x="482765" y="543560"/>
                  </a:lnTo>
                  <a:close/>
                </a:path>
                <a:path extrusionOk="0" h="604520" w="602615">
                  <a:moveTo>
                    <a:pt x="496773" y="78854"/>
                  </a:moveTo>
                  <a:lnTo>
                    <a:pt x="496493" y="77470"/>
                  </a:lnTo>
                  <a:lnTo>
                    <a:pt x="493445" y="72390"/>
                  </a:lnTo>
                  <a:lnTo>
                    <a:pt x="492798" y="72390"/>
                  </a:lnTo>
                  <a:lnTo>
                    <a:pt x="486918" y="68580"/>
                  </a:lnTo>
                  <a:lnTo>
                    <a:pt x="488594" y="69850"/>
                  </a:lnTo>
                  <a:lnTo>
                    <a:pt x="496773" y="78854"/>
                  </a:lnTo>
                  <a:close/>
                </a:path>
                <a:path extrusionOk="0" h="604520" w="602615">
                  <a:moveTo>
                    <a:pt x="497801" y="80010"/>
                  </a:moveTo>
                  <a:lnTo>
                    <a:pt x="496773" y="78854"/>
                  </a:lnTo>
                  <a:lnTo>
                    <a:pt x="496849" y="79273"/>
                  </a:lnTo>
                  <a:lnTo>
                    <a:pt x="497801" y="80010"/>
                  </a:lnTo>
                  <a:close/>
                </a:path>
                <a:path extrusionOk="0" h="604520" w="602615">
                  <a:moveTo>
                    <a:pt x="597941" y="344678"/>
                  </a:moveTo>
                  <a:lnTo>
                    <a:pt x="597420" y="348970"/>
                  </a:lnTo>
                  <a:lnTo>
                    <a:pt x="597623" y="347967"/>
                  </a:lnTo>
                  <a:lnTo>
                    <a:pt x="597839" y="346265"/>
                  </a:lnTo>
                  <a:lnTo>
                    <a:pt x="597941" y="344678"/>
                  </a:lnTo>
                  <a:close/>
                </a:path>
                <a:path extrusionOk="0" h="604520" w="602615">
                  <a:moveTo>
                    <a:pt x="599681" y="317500"/>
                  </a:moveTo>
                  <a:lnTo>
                    <a:pt x="599579" y="313690"/>
                  </a:lnTo>
                  <a:lnTo>
                    <a:pt x="598817" y="312420"/>
                  </a:lnTo>
                  <a:lnTo>
                    <a:pt x="598982" y="317500"/>
                  </a:lnTo>
                  <a:lnTo>
                    <a:pt x="598055" y="313690"/>
                  </a:lnTo>
                  <a:lnTo>
                    <a:pt x="596938" y="316230"/>
                  </a:lnTo>
                  <a:lnTo>
                    <a:pt x="595337" y="320040"/>
                  </a:lnTo>
                  <a:lnTo>
                    <a:pt x="595185" y="321310"/>
                  </a:lnTo>
                  <a:lnTo>
                    <a:pt x="595452" y="316230"/>
                  </a:lnTo>
                  <a:lnTo>
                    <a:pt x="595553" y="313690"/>
                  </a:lnTo>
                  <a:lnTo>
                    <a:pt x="595566" y="302260"/>
                  </a:lnTo>
                  <a:lnTo>
                    <a:pt x="595363" y="299720"/>
                  </a:lnTo>
                  <a:lnTo>
                    <a:pt x="591616" y="255270"/>
                  </a:lnTo>
                  <a:lnTo>
                    <a:pt x="591515" y="254000"/>
                  </a:lnTo>
                  <a:lnTo>
                    <a:pt x="590867" y="251460"/>
                  </a:lnTo>
                  <a:lnTo>
                    <a:pt x="588581" y="242570"/>
                  </a:lnTo>
                  <a:lnTo>
                    <a:pt x="9931" y="242570"/>
                  </a:lnTo>
                  <a:lnTo>
                    <a:pt x="9702" y="242570"/>
                  </a:lnTo>
                  <a:lnTo>
                    <a:pt x="9626" y="243840"/>
                  </a:lnTo>
                  <a:lnTo>
                    <a:pt x="9055" y="246380"/>
                  </a:lnTo>
                  <a:lnTo>
                    <a:pt x="7531" y="250190"/>
                  </a:lnTo>
                  <a:lnTo>
                    <a:pt x="7112" y="251460"/>
                  </a:lnTo>
                  <a:lnTo>
                    <a:pt x="7912" y="242570"/>
                  </a:lnTo>
                  <a:lnTo>
                    <a:pt x="8623" y="238760"/>
                  </a:lnTo>
                  <a:lnTo>
                    <a:pt x="9232" y="237490"/>
                  </a:lnTo>
                  <a:lnTo>
                    <a:pt x="9525" y="238760"/>
                  </a:lnTo>
                  <a:lnTo>
                    <a:pt x="9779" y="241300"/>
                  </a:lnTo>
                  <a:lnTo>
                    <a:pt x="9880" y="238760"/>
                  </a:lnTo>
                  <a:lnTo>
                    <a:pt x="10477" y="237490"/>
                  </a:lnTo>
                  <a:lnTo>
                    <a:pt x="10896" y="236220"/>
                  </a:lnTo>
                  <a:lnTo>
                    <a:pt x="11226" y="236220"/>
                  </a:lnTo>
                  <a:lnTo>
                    <a:pt x="10350" y="240030"/>
                  </a:lnTo>
                  <a:lnTo>
                    <a:pt x="10134" y="241300"/>
                  </a:lnTo>
                  <a:lnTo>
                    <a:pt x="588251" y="241300"/>
                  </a:lnTo>
                  <a:lnTo>
                    <a:pt x="586955" y="236220"/>
                  </a:lnTo>
                  <a:lnTo>
                    <a:pt x="584352" y="226060"/>
                  </a:lnTo>
                  <a:lnTo>
                    <a:pt x="583374" y="222250"/>
                  </a:lnTo>
                  <a:lnTo>
                    <a:pt x="579462" y="207010"/>
                  </a:lnTo>
                  <a:lnTo>
                    <a:pt x="576072" y="199390"/>
                  </a:lnTo>
                  <a:lnTo>
                    <a:pt x="568147" y="181610"/>
                  </a:lnTo>
                  <a:lnTo>
                    <a:pt x="560222" y="163830"/>
                  </a:lnTo>
                  <a:lnTo>
                    <a:pt x="534466" y="123190"/>
                  </a:lnTo>
                  <a:lnTo>
                    <a:pt x="526275" y="114300"/>
                  </a:lnTo>
                  <a:lnTo>
                    <a:pt x="516902" y="104140"/>
                  </a:lnTo>
                  <a:lnTo>
                    <a:pt x="502869" y="88900"/>
                  </a:lnTo>
                  <a:lnTo>
                    <a:pt x="503085" y="87630"/>
                  </a:lnTo>
                  <a:lnTo>
                    <a:pt x="500532" y="85090"/>
                  </a:lnTo>
                  <a:lnTo>
                    <a:pt x="498449" y="83820"/>
                  </a:lnTo>
                  <a:lnTo>
                    <a:pt x="499630" y="85090"/>
                  </a:lnTo>
                  <a:lnTo>
                    <a:pt x="497420" y="83820"/>
                  </a:lnTo>
                  <a:lnTo>
                    <a:pt x="495185" y="81280"/>
                  </a:lnTo>
                  <a:lnTo>
                    <a:pt x="497484" y="82550"/>
                  </a:lnTo>
                  <a:lnTo>
                    <a:pt x="496849" y="79273"/>
                  </a:lnTo>
                  <a:lnTo>
                    <a:pt x="496138" y="78740"/>
                  </a:lnTo>
                  <a:lnTo>
                    <a:pt x="492785" y="76200"/>
                  </a:lnTo>
                  <a:lnTo>
                    <a:pt x="491363" y="75196"/>
                  </a:lnTo>
                  <a:lnTo>
                    <a:pt x="491363" y="78740"/>
                  </a:lnTo>
                  <a:lnTo>
                    <a:pt x="485889" y="73660"/>
                  </a:lnTo>
                  <a:lnTo>
                    <a:pt x="484479" y="72390"/>
                  </a:lnTo>
                  <a:lnTo>
                    <a:pt x="484733" y="72390"/>
                  </a:lnTo>
                  <a:lnTo>
                    <a:pt x="485914" y="73660"/>
                  </a:lnTo>
                  <a:lnTo>
                    <a:pt x="487248" y="73660"/>
                  </a:lnTo>
                  <a:lnTo>
                    <a:pt x="488505" y="74930"/>
                  </a:lnTo>
                  <a:lnTo>
                    <a:pt x="490461" y="77470"/>
                  </a:lnTo>
                  <a:lnTo>
                    <a:pt x="491363" y="78740"/>
                  </a:lnTo>
                  <a:lnTo>
                    <a:pt x="491363" y="75196"/>
                  </a:lnTo>
                  <a:lnTo>
                    <a:pt x="489191" y="73660"/>
                  </a:lnTo>
                  <a:lnTo>
                    <a:pt x="487756" y="72390"/>
                  </a:lnTo>
                  <a:lnTo>
                    <a:pt x="486029" y="71120"/>
                  </a:lnTo>
                  <a:lnTo>
                    <a:pt x="485711" y="69850"/>
                  </a:lnTo>
                  <a:lnTo>
                    <a:pt x="484136" y="68580"/>
                  </a:lnTo>
                  <a:lnTo>
                    <a:pt x="485216" y="69850"/>
                  </a:lnTo>
                  <a:lnTo>
                    <a:pt x="482625" y="68580"/>
                  </a:lnTo>
                  <a:lnTo>
                    <a:pt x="479844" y="67310"/>
                  </a:lnTo>
                  <a:lnTo>
                    <a:pt x="477761" y="66040"/>
                  </a:lnTo>
                  <a:lnTo>
                    <a:pt x="475437" y="64770"/>
                  </a:lnTo>
                  <a:lnTo>
                    <a:pt x="474560" y="64770"/>
                  </a:lnTo>
                  <a:lnTo>
                    <a:pt x="470865" y="62230"/>
                  </a:lnTo>
                  <a:lnTo>
                    <a:pt x="467106" y="59690"/>
                  </a:lnTo>
                  <a:lnTo>
                    <a:pt x="463283" y="57150"/>
                  </a:lnTo>
                  <a:lnTo>
                    <a:pt x="462635" y="54610"/>
                  </a:lnTo>
                  <a:lnTo>
                    <a:pt x="459854" y="54610"/>
                  </a:lnTo>
                  <a:lnTo>
                    <a:pt x="462965" y="57150"/>
                  </a:lnTo>
                  <a:lnTo>
                    <a:pt x="454393" y="50800"/>
                  </a:lnTo>
                  <a:lnTo>
                    <a:pt x="447827" y="46990"/>
                  </a:lnTo>
                  <a:lnTo>
                    <a:pt x="445643" y="45720"/>
                  </a:lnTo>
                  <a:lnTo>
                    <a:pt x="436702" y="41910"/>
                  </a:lnTo>
                  <a:lnTo>
                    <a:pt x="427583" y="36830"/>
                  </a:lnTo>
                  <a:lnTo>
                    <a:pt x="427951" y="36830"/>
                  </a:lnTo>
                  <a:lnTo>
                    <a:pt x="427405" y="35560"/>
                  </a:lnTo>
                  <a:lnTo>
                    <a:pt x="422681" y="34290"/>
                  </a:lnTo>
                  <a:lnTo>
                    <a:pt x="422465" y="33020"/>
                  </a:lnTo>
                  <a:lnTo>
                    <a:pt x="425272" y="34290"/>
                  </a:lnTo>
                  <a:lnTo>
                    <a:pt x="427723" y="34290"/>
                  </a:lnTo>
                  <a:lnTo>
                    <a:pt x="426453" y="33020"/>
                  </a:lnTo>
                  <a:lnTo>
                    <a:pt x="429793" y="34290"/>
                  </a:lnTo>
                  <a:lnTo>
                    <a:pt x="436981" y="36830"/>
                  </a:lnTo>
                  <a:lnTo>
                    <a:pt x="438848" y="38100"/>
                  </a:lnTo>
                  <a:lnTo>
                    <a:pt x="440778" y="39370"/>
                  </a:lnTo>
                  <a:lnTo>
                    <a:pt x="442760" y="39370"/>
                  </a:lnTo>
                  <a:lnTo>
                    <a:pt x="444690" y="40640"/>
                  </a:lnTo>
                  <a:lnTo>
                    <a:pt x="448703" y="43180"/>
                  </a:lnTo>
                  <a:lnTo>
                    <a:pt x="449402" y="45516"/>
                  </a:lnTo>
                  <a:lnTo>
                    <a:pt x="449529" y="45720"/>
                  </a:lnTo>
                  <a:lnTo>
                    <a:pt x="444449" y="41910"/>
                  </a:lnTo>
                  <a:lnTo>
                    <a:pt x="441833" y="40640"/>
                  </a:lnTo>
                  <a:lnTo>
                    <a:pt x="443776" y="41910"/>
                  </a:lnTo>
                  <a:lnTo>
                    <a:pt x="446735" y="44450"/>
                  </a:lnTo>
                  <a:lnTo>
                    <a:pt x="451332" y="46990"/>
                  </a:lnTo>
                  <a:lnTo>
                    <a:pt x="452894" y="48260"/>
                  </a:lnTo>
                  <a:lnTo>
                    <a:pt x="454380" y="49530"/>
                  </a:lnTo>
                  <a:lnTo>
                    <a:pt x="455828" y="49530"/>
                  </a:lnTo>
                  <a:lnTo>
                    <a:pt x="457212" y="50800"/>
                  </a:lnTo>
                  <a:lnTo>
                    <a:pt x="458431" y="50800"/>
                  </a:lnTo>
                  <a:lnTo>
                    <a:pt x="456704" y="49530"/>
                  </a:lnTo>
                  <a:lnTo>
                    <a:pt x="455041" y="48260"/>
                  </a:lnTo>
                  <a:lnTo>
                    <a:pt x="453237" y="45720"/>
                  </a:lnTo>
                  <a:lnTo>
                    <a:pt x="456476" y="48260"/>
                  </a:lnTo>
                  <a:lnTo>
                    <a:pt x="463765" y="50800"/>
                  </a:lnTo>
                  <a:lnTo>
                    <a:pt x="467525" y="53340"/>
                  </a:lnTo>
                  <a:lnTo>
                    <a:pt x="470776" y="54444"/>
                  </a:lnTo>
                  <a:lnTo>
                    <a:pt x="468896" y="52070"/>
                  </a:lnTo>
                  <a:lnTo>
                    <a:pt x="467410" y="52070"/>
                  </a:lnTo>
                  <a:lnTo>
                    <a:pt x="461467" y="48260"/>
                  </a:lnTo>
                  <a:lnTo>
                    <a:pt x="459663" y="46990"/>
                  </a:lnTo>
                  <a:lnTo>
                    <a:pt x="456044" y="44450"/>
                  </a:lnTo>
                  <a:lnTo>
                    <a:pt x="456107" y="46990"/>
                  </a:lnTo>
                  <a:lnTo>
                    <a:pt x="453961" y="44450"/>
                  </a:lnTo>
                  <a:lnTo>
                    <a:pt x="451688" y="41910"/>
                  </a:lnTo>
                  <a:lnTo>
                    <a:pt x="443992" y="36830"/>
                  </a:lnTo>
                  <a:lnTo>
                    <a:pt x="440677" y="34290"/>
                  </a:lnTo>
                  <a:lnTo>
                    <a:pt x="440690" y="35560"/>
                  </a:lnTo>
                  <a:lnTo>
                    <a:pt x="442823" y="36830"/>
                  </a:lnTo>
                  <a:lnTo>
                    <a:pt x="440664" y="35560"/>
                  </a:lnTo>
                  <a:lnTo>
                    <a:pt x="436422" y="33020"/>
                  </a:lnTo>
                  <a:lnTo>
                    <a:pt x="434809" y="33020"/>
                  </a:lnTo>
                  <a:lnTo>
                    <a:pt x="436257" y="34290"/>
                  </a:lnTo>
                  <a:lnTo>
                    <a:pt x="437375" y="34290"/>
                  </a:lnTo>
                  <a:lnTo>
                    <a:pt x="437743" y="35560"/>
                  </a:lnTo>
                  <a:lnTo>
                    <a:pt x="435838" y="35560"/>
                  </a:lnTo>
                  <a:lnTo>
                    <a:pt x="432371" y="33020"/>
                  </a:lnTo>
                  <a:lnTo>
                    <a:pt x="421640" y="29210"/>
                  </a:lnTo>
                  <a:lnTo>
                    <a:pt x="419722" y="29210"/>
                  </a:lnTo>
                  <a:lnTo>
                    <a:pt x="415912" y="26670"/>
                  </a:lnTo>
                  <a:lnTo>
                    <a:pt x="413956" y="26670"/>
                  </a:lnTo>
                  <a:lnTo>
                    <a:pt x="413905" y="24130"/>
                  </a:lnTo>
                  <a:lnTo>
                    <a:pt x="404012" y="20320"/>
                  </a:lnTo>
                  <a:lnTo>
                    <a:pt x="413778" y="22860"/>
                  </a:lnTo>
                  <a:lnTo>
                    <a:pt x="408076" y="20320"/>
                  </a:lnTo>
                  <a:lnTo>
                    <a:pt x="405218" y="19050"/>
                  </a:lnTo>
                  <a:lnTo>
                    <a:pt x="403364" y="18567"/>
                  </a:lnTo>
                  <a:lnTo>
                    <a:pt x="403364" y="22860"/>
                  </a:lnTo>
                  <a:lnTo>
                    <a:pt x="396595" y="22860"/>
                  </a:lnTo>
                  <a:lnTo>
                    <a:pt x="397713" y="24130"/>
                  </a:lnTo>
                  <a:lnTo>
                    <a:pt x="393331" y="22860"/>
                  </a:lnTo>
                  <a:lnTo>
                    <a:pt x="387235" y="20320"/>
                  </a:lnTo>
                  <a:lnTo>
                    <a:pt x="384327" y="19050"/>
                  </a:lnTo>
                  <a:lnTo>
                    <a:pt x="381774" y="17780"/>
                  </a:lnTo>
                  <a:lnTo>
                    <a:pt x="378790" y="16510"/>
                  </a:lnTo>
                  <a:lnTo>
                    <a:pt x="385902" y="20320"/>
                  </a:lnTo>
                  <a:lnTo>
                    <a:pt x="382981" y="19050"/>
                  </a:lnTo>
                  <a:lnTo>
                    <a:pt x="377075" y="17780"/>
                  </a:lnTo>
                  <a:lnTo>
                    <a:pt x="374789" y="16827"/>
                  </a:lnTo>
                  <a:lnTo>
                    <a:pt x="375234" y="17462"/>
                  </a:lnTo>
                  <a:lnTo>
                    <a:pt x="371411" y="16510"/>
                  </a:lnTo>
                  <a:lnTo>
                    <a:pt x="361175" y="13970"/>
                  </a:lnTo>
                  <a:lnTo>
                    <a:pt x="241604" y="13970"/>
                  </a:lnTo>
                  <a:lnTo>
                    <a:pt x="238086" y="13970"/>
                  </a:lnTo>
                  <a:lnTo>
                    <a:pt x="236626" y="13970"/>
                  </a:lnTo>
                  <a:lnTo>
                    <a:pt x="229654" y="16510"/>
                  </a:lnTo>
                  <a:lnTo>
                    <a:pt x="226187" y="16510"/>
                  </a:lnTo>
                  <a:lnTo>
                    <a:pt x="225767" y="15240"/>
                  </a:lnTo>
                  <a:lnTo>
                    <a:pt x="226034" y="13970"/>
                  </a:lnTo>
                  <a:lnTo>
                    <a:pt x="227241" y="12700"/>
                  </a:lnTo>
                  <a:lnTo>
                    <a:pt x="236448" y="11430"/>
                  </a:lnTo>
                  <a:lnTo>
                    <a:pt x="248500" y="11430"/>
                  </a:lnTo>
                  <a:lnTo>
                    <a:pt x="248716" y="12700"/>
                  </a:lnTo>
                  <a:lnTo>
                    <a:pt x="356031" y="12700"/>
                  </a:lnTo>
                  <a:lnTo>
                    <a:pt x="335064" y="10160"/>
                  </a:lnTo>
                  <a:lnTo>
                    <a:pt x="336016" y="10160"/>
                  </a:lnTo>
                  <a:lnTo>
                    <a:pt x="337108" y="8890"/>
                  </a:lnTo>
                  <a:lnTo>
                    <a:pt x="352488" y="8890"/>
                  </a:lnTo>
                  <a:lnTo>
                    <a:pt x="356019" y="10160"/>
                  </a:lnTo>
                  <a:lnTo>
                    <a:pt x="361607" y="10160"/>
                  </a:lnTo>
                  <a:lnTo>
                    <a:pt x="362686" y="11430"/>
                  </a:lnTo>
                  <a:lnTo>
                    <a:pt x="361480" y="12700"/>
                  </a:lnTo>
                  <a:lnTo>
                    <a:pt x="362458" y="12700"/>
                  </a:lnTo>
                  <a:lnTo>
                    <a:pt x="367563" y="13970"/>
                  </a:lnTo>
                  <a:lnTo>
                    <a:pt x="374192" y="13970"/>
                  </a:lnTo>
                  <a:lnTo>
                    <a:pt x="377113" y="15240"/>
                  </a:lnTo>
                  <a:lnTo>
                    <a:pt x="389191" y="15240"/>
                  </a:lnTo>
                  <a:lnTo>
                    <a:pt x="397243" y="19050"/>
                  </a:lnTo>
                  <a:lnTo>
                    <a:pt x="403364" y="22860"/>
                  </a:lnTo>
                  <a:lnTo>
                    <a:pt x="403364" y="18567"/>
                  </a:lnTo>
                  <a:lnTo>
                    <a:pt x="400367" y="17780"/>
                  </a:lnTo>
                  <a:lnTo>
                    <a:pt x="398259" y="16649"/>
                  </a:lnTo>
                  <a:lnTo>
                    <a:pt x="398259" y="17780"/>
                  </a:lnTo>
                  <a:lnTo>
                    <a:pt x="398005" y="17780"/>
                  </a:lnTo>
                  <a:lnTo>
                    <a:pt x="393344" y="16510"/>
                  </a:lnTo>
                  <a:lnTo>
                    <a:pt x="395008" y="16510"/>
                  </a:lnTo>
                  <a:lnTo>
                    <a:pt x="398259" y="17780"/>
                  </a:lnTo>
                  <a:lnTo>
                    <a:pt x="398259" y="16649"/>
                  </a:lnTo>
                  <a:lnTo>
                    <a:pt x="398018" y="16510"/>
                  </a:lnTo>
                  <a:lnTo>
                    <a:pt x="393331" y="13970"/>
                  </a:lnTo>
                  <a:lnTo>
                    <a:pt x="388797" y="13970"/>
                  </a:lnTo>
                  <a:lnTo>
                    <a:pt x="384670" y="12700"/>
                  </a:lnTo>
                  <a:lnTo>
                    <a:pt x="377850" y="11430"/>
                  </a:lnTo>
                  <a:lnTo>
                    <a:pt x="377063" y="11430"/>
                  </a:lnTo>
                  <a:lnTo>
                    <a:pt x="374700" y="10160"/>
                  </a:lnTo>
                  <a:lnTo>
                    <a:pt x="345795" y="5080"/>
                  </a:lnTo>
                  <a:lnTo>
                    <a:pt x="338251" y="5080"/>
                  </a:lnTo>
                  <a:lnTo>
                    <a:pt x="330555" y="3810"/>
                  </a:lnTo>
                  <a:lnTo>
                    <a:pt x="322503" y="1270"/>
                  </a:lnTo>
                  <a:lnTo>
                    <a:pt x="304761" y="1270"/>
                  </a:lnTo>
                  <a:lnTo>
                    <a:pt x="303199" y="0"/>
                  </a:lnTo>
                  <a:lnTo>
                    <a:pt x="287451" y="0"/>
                  </a:lnTo>
                  <a:lnTo>
                    <a:pt x="287451" y="6350"/>
                  </a:lnTo>
                  <a:lnTo>
                    <a:pt x="287147" y="7620"/>
                  </a:lnTo>
                  <a:lnTo>
                    <a:pt x="285153" y="7620"/>
                  </a:lnTo>
                  <a:lnTo>
                    <a:pt x="287451" y="6350"/>
                  </a:lnTo>
                  <a:lnTo>
                    <a:pt x="287451" y="0"/>
                  </a:lnTo>
                  <a:lnTo>
                    <a:pt x="283324" y="0"/>
                  </a:lnTo>
                  <a:lnTo>
                    <a:pt x="283108" y="215"/>
                  </a:lnTo>
                  <a:lnTo>
                    <a:pt x="283108" y="7620"/>
                  </a:lnTo>
                  <a:lnTo>
                    <a:pt x="280276" y="8890"/>
                  </a:lnTo>
                  <a:lnTo>
                    <a:pt x="282613" y="7620"/>
                  </a:lnTo>
                  <a:lnTo>
                    <a:pt x="283108" y="7620"/>
                  </a:lnTo>
                  <a:lnTo>
                    <a:pt x="283108" y="215"/>
                  </a:lnTo>
                  <a:lnTo>
                    <a:pt x="282028" y="1270"/>
                  </a:lnTo>
                  <a:lnTo>
                    <a:pt x="280339" y="0"/>
                  </a:lnTo>
                  <a:lnTo>
                    <a:pt x="267068" y="0"/>
                  </a:lnTo>
                  <a:lnTo>
                    <a:pt x="263118" y="1270"/>
                  </a:lnTo>
                  <a:lnTo>
                    <a:pt x="259143" y="1270"/>
                  </a:lnTo>
                  <a:lnTo>
                    <a:pt x="255016" y="2540"/>
                  </a:lnTo>
                  <a:lnTo>
                    <a:pt x="247497" y="3810"/>
                  </a:lnTo>
                  <a:lnTo>
                    <a:pt x="244068" y="3810"/>
                  </a:lnTo>
                  <a:lnTo>
                    <a:pt x="241363" y="5080"/>
                  </a:lnTo>
                  <a:lnTo>
                    <a:pt x="241223" y="6350"/>
                  </a:lnTo>
                  <a:lnTo>
                    <a:pt x="237528" y="6350"/>
                  </a:lnTo>
                  <a:lnTo>
                    <a:pt x="233997" y="7620"/>
                  </a:lnTo>
                  <a:lnTo>
                    <a:pt x="230251" y="8890"/>
                  </a:lnTo>
                  <a:lnTo>
                    <a:pt x="224459" y="10160"/>
                  </a:lnTo>
                  <a:lnTo>
                    <a:pt x="222453" y="11430"/>
                  </a:lnTo>
                  <a:lnTo>
                    <a:pt x="220395" y="11430"/>
                  </a:lnTo>
                  <a:lnTo>
                    <a:pt x="218211" y="12700"/>
                  </a:lnTo>
                  <a:lnTo>
                    <a:pt x="219087" y="13970"/>
                  </a:lnTo>
                  <a:lnTo>
                    <a:pt x="215404" y="15240"/>
                  </a:lnTo>
                  <a:lnTo>
                    <a:pt x="210400" y="16510"/>
                  </a:lnTo>
                  <a:lnTo>
                    <a:pt x="204952" y="17780"/>
                  </a:lnTo>
                  <a:lnTo>
                    <a:pt x="196367" y="20320"/>
                  </a:lnTo>
                  <a:lnTo>
                    <a:pt x="190512" y="22860"/>
                  </a:lnTo>
                  <a:lnTo>
                    <a:pt x="188226" y="22860"/>
                  </a:lnTo>
                  <a:lnTo>
                    <a:pt x="191236" y="21590"/>
                  </a:lnTo>
                  <a:lnTo>
                    <a:pt x="189712" y="21590"/>
                  </a:lnTo>
                  <a:lnTo>
                    <a:pt x="186232" y="22809"/>
                  </a:lnTo>
                  <a:lnTo>
                    <a:pt x="186232" y="26670"/>
                  </a:lnTo>
                  <a:lnTo>
                    <a:pt x="184137" y="27940"/>
                  </a:lnTo>
                  <a:lnTo>
                    <a:pt x="180555" y="30480"/>
                  </a:lnTo>
                  <a:lnTo>
                    <a:pt x="176542" y="34290"/>
                  </a:lnTo>
                  <a:lnTo>
                    <a:pt x="171513" y="36830"/>
                  </a:lnTo>
                  <a:lnTo>
                    <a:pt x="161696" y="41910"/>
                  </a:lnTo>
                  <a:lnTo>
                    <a:pt x="165100" y="38100"/>
                  </a:lnTo>
                  <a:lnTo>
                    <a:pt x="169506" y="34290"/>
                  </a:lnTo>
                  <a:lnTo>
                    <a:pt x="177444" y="30480"/>
                  </a:lnTo>
                  <a:lnTo>
                    <a:pt x="183235" y="27940"/>
                  </a:lnTo>
                  <a:lnTo>
                    <a:pt x="186232" y="26670"/>
                  </a:lnTo>
                  <a:lnTo>
                    <a:pt x="186232" y="22809"/>
                  </a:lnTo>
                  <a:lnTo>
                    <a:pt x="178816" y="25400"/>
                  </a:lnTo>
                  <a:lnTo>
                    <a:pt x="175361" y="27940"/>
                  </a:lnTo>
                  <a:lnTo>
                    <a:pt x="171945" y="29210"/>
                  </a:lnTo>
                  <a:lnTo>
                    <a:pt x="168503" y="31750"/>
                  </a:lnTo>
                  <a:lnTo>
                    <a:pt x="165277" y="34290"/>
                  </a:lnTo>
                  <a:lnTo>
                    <a:pt x="158775" y="36830"/>
                  </a:lnTo>
                  <a:lnTo>
                    <a:pt x="155511" y="39370"/>
                  </a:lnTo>
                  <a:lnTo>
                    <a:pt x="152349" y="40640"/>
                  </a:lnTo>
                  <a:lnTo>
                    <a:pt x="149618" y="41910"/>
                  </a:lnTo>
                  <a:lnTo>
                    <a:pt x="145542" y="44246"/>
                  </a:lnTo>
                  <a:lnTo>
                    <a:pt x="145897" y="43180"/>
                  </a:lnTo>
                  <a:lnTo>
                    <a:pt x="144678" y="44450"/>
                  </a:lnTo>
                  <a:lnTo>
                    <a:pt x="144030" y="44450"/>
                  </a:lnTo>
                  <a:lnTo>
                    <a:pt x="141897" y="45643"/>
                  </a:lnTo>
                  <a:lnTo>
                    <a:pt x="140322" y="46990"/>
                  </a:lnTo>
                  <a:lnTo>
                    <a:pt x="141135" y="46228"/>
                  </a:lnTo>
                  <a:lnTo>
                    <a:pt x="138557" y="48260"/>
                  </a:lnTo>
                  <a:lnTo>
                    <a:pt x="135432" y="50800"/>
                  </a:lnTo>
                  <a:lnTo>
                    <a:pt x="132588" y="50800"/>
                  </a:lnTo>
                  <a:lnTo>
                    <a:pt x="129082" y="53340"/>
                  </a:lnTo>
                  <a:lnTo>
                    <a:pt x="132588" y="53340"/>
                  </a:lnTo>
                  <a:lnTo>
                    <a:pt x="131038" y="54610"/>
                  </a:lnTo>
                  <a:lnTo>
                    <a:pt x="129755" y="55880"/>
                  </a:lnTo>
                  <a:lnTo>
                    <a:pt x="128790" y="57150"/>
                  </a:lnTo>
                  <a:lnTo>
                    <a:pt x="125107" y="57150"/>
                  </a:lnTo>
                  <a:lnTo>
                    <a:pt x="120840" y="63500"/>
                  </a:lnTo>
                  <a:lnTo>
                    <a:pt x="116243" y="63500"/>
                  </a:lnTo>
                  <a:lnTo>
                    <a:pt x="115531" y="64770"/>
                  </a:lnTo>
                  <a:lnTo>
                    <a:pt x="111823" y="68580"/>
                  </a:lnTo>
                  <a:lnTo>
                    <a:pt x="108254" y="71120"/>
                  </a:lnTo>
                  <a:lnTo>
                    <a:pt x="105346" y="74930"/>
                  </a:lnTo>
                  <a:lnTo>
                    <a:pt x="102577" y="77470"/>
                  </a:lnTo>
                  <a:lnTo>
                    <a:pt x="101803" y="78740"/>
                  </a:lnTo>
                  <a:lnTo>
                    <a:pt x="101676" y="80010"/>
                  </a:lnTo>
                  <a:lnTo>
                    <a:pt x="100393" y="80010"/>
                  </a:lnTo>
                  <a:lnTo>
                    <a:pt x="101803" y="78740"/>
                  </a:lnTo>
                  <a:lnTo>
                    <a:pt x="98361" y="81280"/>
                  </a:lnTo>
                  <a:lnTo>
                    <a:pt x="95123" y="85090"/>
                  </a:lnTo>
                  <a:lnTo>
                    <a:pt x="92798" y="87630"/>
                  </a:lnTo>
                  <a:lnTo>
                    <a:pt x="90335" y="87630"/>
                  </a:lnTo>
                  <a:lnTo>
                    <a:pt x="87706" y="91440"/>
                  </a:lnTo>
                  <a:lnTo>
                    <a:pt x="85242" y="96520"/>
                  </a:lnTo>
                  <a:lnTo>
                    <a:pt x="84734" y="96799"/>
                  </a:lnTo>
                  <a:lnTo>
                    <a:pt x="84721" y="97790"/>
                  </a:lnTo>
                  <a:lnTo>
                    <a:pt x="86448" y="97790"/>
                  </a:lnTo>
                  <a:lnTo>
                    <a:pt x="83032" y="101600"/>
                  </a:lnTo>
                  <a:lnTo>
                    <a:pt x="81356" y="104140"/>
                  </a:lnTo>
                  <a:lnTo>
                    <a:pt x="83007" y="100330"/>
                  </a:lnTo>
                  <a:lnTo>
                    <a:pt x="83553" y="99060"/>
                  </a:lnTo>
                  <a:lnTo>
                    <a:pt x="84556" y="96888"/>
                  </a:lnTo>
                  <a:lnTo>
                    <a:pt x="80581" y="99060"/>
                  </a:lnTo>
                  <a:lnTo>
                    <a:pt x="78498" y="100330"/>
                  </a:lnTo>
                  <a:lnTo>
                    <a:pt x="81521" y="95250"/>
                  </a:lnTo>
                  <a:lnTo>
                    <a:pt x="72758" y="107950"/>
                  </a:lnTo>
                  <a:lnTo>
                    <a:pt x="71335" y="109220"/>
                  </a:lnTo>
                  <a:lnTo>
                    <a:pt x="68338" y="114300"/>
                  </a:lnTo>
                  <a:lnTo>
                    <a:pt x="67868" y="113030"/>
                  </a:lnTo>
                  <a:lnTo>
                    <a:pt x="65316" y="116840"/>
                  </a:lnTo>
                  <a:lnTo>
                    <a:pt x="62344" y="123190"/>
                  </a:lnTo>
                  <a:lnTo>
                    <a:pt x="60096" y="124460"/>
                  </a:lnTo>
                  <a:lnTo>
                    <a:pt x="58293" y="125730"/>
                  </a:lnTo>
                  <a:lnTo>
                    <a:pt x="55753" y="129540"/>
                  </a:lnTo>
                  <a:lnTo>
                    <a:pt x="52654" y="133350"/>
                  </a:lnTo>
                  <a:lnTo>
                    <a:pt x="32296" y="166370"/>
                  </a:lnTo>
                  <a:lnTo>
                    <a:pt x="23012" y="184150"/>
                  </a:lnTo>
                  <a:lnTo>
                    <a:pt x="25425" y="181610"/>
                  </a:lnTo>
                  <a:lnTo>
                    <a:pt x="23888" y="184150"/>
                  </a:lnTo>
                  <a:lnTo>
                    <a:pt x="22136" y="187960"/>
                  </a:lnTo>
                  <a:lnTo>
                    <a:pt x="18415" y="194310"/>
                  </a:lnTo>
                  <a:lnTo>
                    <a:pt x="19367" y="195580"/>
                  </a:lnTo>
                  <a:lnTo>
                    <a:pt x="18173" y="196850"/>
                  </a:lnTo>
                  <a:lnTo>
                    <a:pt x="16548" y="199390"/>
                  </a:lnTo>
                  <a:lnTo>
                    <a:pt x="17386" y="195580"/>
                  </a:lnTo>
                  <a:lnTo>
                    <a:pt x="13843" y="205740"/>
                  </a:lnTo>
                  <a:lnTo>
                    <a:pt x="10782" y="213360"/>
                  </a:lnTo>
                  <a:lnTo>
                    <a:pt x="9855" y="217170"/>
                  </a:lnTo>
                  <a:lnTo>
                    <a:pt x="9690" y="220980"/>
                  </a:lnTo>
                  <a:lnTo>
                    <a:pt x="8585" y="222250"/>
                  </a:lnTo>
                  <a:lnTo>
                    <a:pt x="9359" y="218440"/>
                  </a:lnTo>
                  <a:lnTo>
                    <a:pt x="8597" y="219710"/>
                  </a:lnTo>
                  <a:lnTo>
                    <a:pt x="8140" y="223520"/>
                  </a:lnTo>
                  <a:lnTo>
                    <a:pt x="6604" y="226060"/>
                  </a:lnTo>
                  <a:lnTo>
                    <a:pt x="7493" y="220980"/>
                  </a:lnTo>
                  <a:lnTo>
                    <a:pt x="6654" y="223520"/>
                  </a:lnTo>
                  <a:lnTo>
                    <a:pt x="6146" y="226060"/>
                  </a:lnTo>
                  <a:lnTo>
                    <a:pt x="5892" y="228600"/>
                  </a:lnTo>
                  <a:lnTo>
                    <a:pt x="5715" y="229870"/>
                  </a:lnTo>
                  <a:lnTo>
                    <a:pt x="5753" y="231140"/>
                  </a:lnTo>
                  <a:lnTo>
                    <a:pt x="6324" y="234950"/>
                  </a:lnTo>
                  <a:lnTo>
                    <a:pt x="7277" y="234950"/>
                  </a:lnTo>
                  <a:lnTo>
                    <a:pt x="8216" y="236220"/>
                  </a:lnTo>
                  <a:lnTo>
                    <a:pt x="7010" y="238760"/>
                  </a:lnTo>
                  <a:lnTo>
                    <a:pt x="6273" y="241300"/>
                  </a:lnTo>
                  <a:lnTo>
                    <a:pt x="5880" y="243840"/>
                  </a:lnTo>
                  <a:lnTo>
                    <a:pt x="5575" y="245110"/>
                  </a:lnTo>
                  <a:lnTo>
                    <a:pt x="5626" y="247650"/>
                  </a:lnTo>
                  <a:lnTo>
                    <a:pt x="5905" y="250190"/>
                  </a:lnTo>
                  <a:lnTo>
                    <a:pt x="4838" y="251460"/>
                  </a:lnTo>
                  <a:lnTo>
                    <a:pt x="3467" y="255270"/>
                  </a:lnTo>
                  <a:lnTo>
                    <a:pt x="4584" y="247650"/>
                  </a:lnTo>
                  <a:lnTo>
                    <a:pt x="2476" y="257810"/>
                  </a:lnTo>
                  <a:lnTo>
                    <a:pt x="1028" y="269240"/>
                  </a:lnTo>
                  <a:lnTo>
                    <a:pt x="469" y="274320"/>
                  </a:lnTo>
                  <a:lnTo>
                    <a:pt x="1409" y="274320"/>
                  </a:lnTo>
                  <a:lnTo>
                    <a:pt x="863" y="275590"/>
                  </a:lnTo>
                  <a:lnTo>
                    <a:pt x="927" y="281940"/>
                  </a:lnTo>
                  <a:lnTo>
                    <a:pt x="241" y="289560"/>
                  </a:lnTo>
                  <a:lnTo>
                    <a:pt x="203" y="292100"/>
                  </a:lnTo>
                  <a:lnTo>
                    <a:pt x="88" y="294640"/>
                  </a:lnTo>
                  <a:lnTo>
                    <a:pt x="0" y="302260"/>
                  </a:lnTo>
                  <a:lnTo>
                    <a:pt x="342" y="299720"/>
                  </a:lnTo>
                  <a:lnTo>
                    <a:pt x="2222" y="303530"/>
                  </a:lnTo>
                  <a:lnTo>
                    <a:pt x="787" y="307340"/>
                  </a:lnTo>
                  <a:lnTo>
                    <a:pt x="1231" y="314960"/>
                  </a:lnTo>
                  <a:lnTo>
                    <a:pt x="1016" y="314960"/>
                  </a:lnTo>
                  <a:lnTo>
                    <a:pt x="787" y="317500"/>
                  </a:lnTo>
                  <a:lnTo>
                    <a:pt x="749" y="320040"/>
                  </a:lnTo>
                  <a:lnTo>
                    <a:pt x="1041" y="325120"/>
                  </a:lnTo>
                  <a:lnTo>
                    <a:pt x="1638" y="328930"/>
                  </a:lnTo>
                  <a:lnTo>
                    <a:pt x="1790" y="335280"/>
                  </a:lnTo>
                  <a:lnTo>
                    <a:pt x="2006" y="340360"/>
                  </a:lnTo>
                  <a:lnTo>
                    <a:pt x="3162" y="339090"/>
                  </a:lnTo>
                  <a:lnTo>
                    <a:pt x="4635" y="339090"/>
                  </a:lnTo>
                  <a:lnTo>
                    <a:pt x="4762" y="349250"/>
                  </a:lnTo>
                  <a:lnTo>
                    <a:pt x="4953" y="354330"/>
                  </a:lnTo>
                  <a:lnTo>
                    <a:pt x="5168" y="359410"/>
                  </a:lnTo>
                  <a:lnTo>
                    <a:pt x="6591" y="364490"/>
                  </a:lnTo>
                  <a:lnTo>
                    <a:pt x="6654" y="360680"/>
                  </a:lnTo>
                  <a:lnTo>
                    <a:pt x="7543" y="363220"/>
                  </a:lnTo>
                  <a:lnTo>
                    <a:pt x="7531" y="367030"/>
                  </a:lnTo>
                  <a:lnTo>
                    <a:pt x="7150" y="375920"/>
                  </a:lnTo>
                  <a:lnTo>
                    <a:pt x="6705" y="379730"/>
                  </a:lnTo>
                  <a:lnTo>
                    <a:pt x="7378" y="382270"/>
                  </a:lnTo>
                  <a:lnTo>
                    <a:pt x="7505" y="383540"/>
                  </a:lnTo>
                  <a:lnTo>
                    <a:pt x="5880" y="378460"/>
                  </a:lnTo>
                  <a:lnTo>
                    <a:pt x="7277" y="384810"/>
                  </a:lnTo>
                  <a:lnTo>
                    <a:pt x="8255" y="386080"/>
                  </a:lnTo>
                  <a:lnTo>
                    <a:pt x="9423" y="386080"/>
                  </a:lnTo>
                  <a:lnTo>
                    <a:pt x="11366" y="391160"/>
                  </a:lnTo>
                  <a:lnTo>
                    <a:pt x="11087" y="392430"/>
                  </a:lnTo>
                  <a:lnTo>
                    <a:pt x="8331" y="388620"/>
                  </a:lnTo>
                  <a:lnTo>
                    <a:pt x="10388" y="396240"/>
                  </a:lnTo>
                  <a:lnTo>
                    <a:pt x="10642" y="397510"/>
                  </a:lnTo>
                  <a:lnTo>
                    <a:pt x="13042" y="402590"/>
                  </a:lnTo>
                  <a:lnTo>
                    <a:pt x="15633" y="407670"/>
                  </a:lnTo>
                  <a:lnTo>
                    <a:pt x="17043" y="411480"/>
                  </a:lnTo>
                  <a:lnTo>
                    <a:pt x="18503" y="414020"/>
                  </a:lnTo>
                  <a:lnTo>
                    <a:pt x="20358" y="417830"/>
                  </a:lnTo>
                  <a:lnTo>
                    <a:pt x="20916" y="420370"/>
                  </a:lnTo>
                  <a:lnTo>
                    <a:pt x="22364" y="424180"/>
                  </a:lnTo>
                  <a:lnTo>
                    <a:pt x="22682" y="425450"/>
                  </a:lnTo>
                  <a:lnTo>
                    <a:pt x="22148" y="420370"/>
                  </a:lnTo>
                  <a:lnTo>
                    <a:pt x="24714" y="425450"/>
                  </a:lnTo>
                  <a:lnTo>
                    <a:pt x="27203" y="430530"/>
                  </a:lnTo>
                  <a:lnTo>
                    <a:pt x="29933" y="438150"/>
                  </a:lnTo>
                  <a:lnTo>
                    <a:pt x="33070" y="444500"/>
                  </a:lnTo>
                  <a:lnTo>
                    <a:pt x="36804" y="449580"/>
                  </a:lnTo>
                  <a:lnTo>
                    <a:pt x="37122" y="450850"/>
                  </a:lnTo>
                  <a:lnTo>
                    <a:pt x="37147" y="452120"/>
                  </a:lnTo>
                  <a:lnTo>
                    <a:pt x="37020" y="452120"/>
                  </a:lnTo>
                  <a:lnTo>
                    <a:pt x="38811" y="454660"/>
                  </a:lnTo>
                  <a:lnTo>
                    <a:pt x="41249" y="458470"/>
                  </a:lnTo>
                  <a:lnTo>
                    <a:pt x="46710" y="466090"/>
                  </a:lnTo>
                  <a:lnTo>
                    <a:pt x="49314" y="468630"/>
                  </a:lnTo>
                  <a:lnTo>
                    <a:pt x="50787" y="469900"/>
                  </a:lnTo>
                  <a:lnTo>
                    <a:pt x="50546" y="471170"/>
                  </a:lnTo>
                  <a:lnTo>
                    <a:pt x="52006" y="474980"/>
                  </a:lnTo>
                  <a:lnTo>
                    <a:pt x="56184" y="480060"/>
                  </a:lnTo>
                  <a:lnTo>
                    <a:pt x="58928" y="483870"/>
                  </a:lnTo>
                  <a:lnTo>
                    <a:pt x="61861" y="487680"/>
                  </a:lnTo>
                  <a:lnTo>
                    <a:pt x="64757" y="490220"/>
                  </a:lnTo>
                  <a:lnTo>
                    <a:pt x="69380" y="495300"/>
                  </a:lnTo>
                  <a:lnTo>
                    <a:pt x="72326" y="499110"/>
                  </a:lnTo>
                  <a:lnTo>
                    <a:pt x="71526" y="500380"/>
                  </a:lnTo>
                  <a:lnTo>
                    <a:pt x="73571" y="502920"/>
                  </a:lnTo>
                  <a:lnTo>
                    <a:pt x="75526" y="505460"/>
                  </a:lnTo>
                  <a:lnTo>
                    <a:pt x="77647" y="506730"/>
                  </a:lnTo>
                  <a:lnTo>
                    <a:pt x="84023" y="513080"/>
                  </a:lnTo>
                  <a:lnTo>
                    <a:pt x="83400" y="513080"/>
                  </a:lnTo>
                  <a:lnTo>
                    <a:pt x="87274" y="518160"/>
                  </a:lnTo>
                  <a:lnTo>
                    <a:pt x="90424" y="520700"/>
                  </a:lnTo>
                  <a:lnTo>
                    <a:pt x="92786" y="521970"/>
                  </a:lnTo>
                  <a:lnTo>
                    <a:pt x="95211" y="524510"/>
                  </a:lnTo>
                  <a:lnTo>
                    <a:pt x="96989" y="525780"/>
                  </a:lnTo>
                  <a:lnTo>
                    <a:pt x="98856" y="525780"/>
                  </a:lnTo>
                  <a:lnTo>
                    <a:pt x="100711" y="528320"/>
                  </a:lnTo>
                  <a:lnTo>
                    <a:pt x="98971" y="527050"/>
                  </a:lnTo>
                  <a:lnTo>
                    <a:pt x="98653" y="527050"/>
                  </a:lnTo>
                  <a:lnTo>
                    <a:pt x="104838" y="533400"/>
                  </a:lnTo>
                  <a:lnTo>
                    <a:pt x="108229" y="535940"/>
                  </a:lnTo>
                  <a:lnTo>
                    <a:pt x="115404" y="541020"/>
                  </a:lnTo>
                  <a:lnTo>
                    <a:pt x="118757" y="543560"/>
                  </a:lnTo>
                  <a:lnTo>
                    <a:pt x="125234" y="547370"/>
                  </a:lnTo>
                  <a:lnTo>
                    <a:pt x="125666" y="548640"/>
                  </a:lnTo>
                  <a:lnTo>
                    <a:pt x="130352" y="552450"/>
                  </a:lnTo>
                  <a:lnTo>
                    <a:pt x="138531" y="557530"/>
                  </a:lnTo>
                  <a:lnTo>
                    <a:pt x="149034" y="565150"/>
                  </a:lnTo>
                  <a:lnTo>
                    <a:pt x="160667" y="570230"/>
                  </a:lnTo>
                  <a:lnTo>
                    <a:pt x="160489" y="571220"/>
                  </a:lnTo>
                  <a:lnTo>
                    <a:pt x="165455" y="574040"/>
                  </a:lnTo>
                  <a:lnTo>
                    <a:pt x="172377" y="576580"/>
                  </a:lnTo>
                  <a:lnTo>
                    <a:pt x="179362" y="580390"/>
                  </a:lnTo>
                  <a:lnTo>
                    <a:pt x="186207" y="584200"/>
                  </a:lnTo>
                  <a:lnTo>
                    <a:pt x="195097" y="588010"/>
                  </a:lnTo>
                  <a:lnTo>
                    <a:pt x="203073" y="590550"/>
                  </a:lnTo>
                  <a:lnTo>
                    <a:pt x="207073" y="589280"/>
                  </a:lnTo>
                  <a:lnTo>
                    <a:pt x="215239" y="591820"/>
                  </a:lnTo>
                  <a:lnTo>
                    <a:pt x="219290" y="591820"/>
                  </a:lnTo>
                  <a:lnTo>
                    <a:pt x="213207" y="589280"/>
                  </a:lnTo>
                  <a:lnTo>
                    <a:pt x="217004" y="589280"/>
                  </a:lnTo>
                  <a:lnTo>
                    <a:pt x="216077" y="588010"/>
                  </a:lnTo>
                  <a:lnTo>
                    <a:pt x="219113" y="589280"/>
                  </a:lnTo>
                  <a:lnTo>
                    <a:pt x="222885" y="590550"/>
                  </a:lnTo>
                  <a:lnTo>
                    <a:pt x="224993" y="591820"/>
                  </a:lnTo>
                  <a:lnTo>
                    <a:pt x="227114" y="591820"/>
                  </a:lnTo>
                  <a:lnTo>
                    <a:pt x="227520" y="593090"/>
                  </a:lnTo>
                  <a:lnTo>
                    <a:pt x="223774" y="591820"/>
                  </a:lnTo>
                  <a:lnTo>
                    <a:pt x="222669" y="591820"/>
                  </a:lnTo>
                  <a:lnTo>
                    <a:pt x="224193" y="593090"/>
                  </a:lnTo>
                  <a:lnTo>
                    <a:pt x="230822" y="595630"/>
                  </a:lnTo>
                  <a:lnTo>
                    <a:pt x="237972" y="596900"/>
                  </a:lnTo>
                  <a:lnTo>
                    <a:pt x="241020" y="598170"/>
                  </a:lnTo>
                  <a:lnTo>
                    <a:pt x="252653" y="600710"/>
                  </a:lnTo>
                  <a:lnTo>
                    <a:pt x="287401" y="604520"/>
                  </a:lnTo>
                  <a:lnTo>
                    <a:pt x="329069" y="604520"/>
                  </a:lnTo>
                  <a:lnTo>
                    <a:pt x="332752" y="603250"/>
                  </a:lnTo>
                  <a:lnTo>
                    <a:pt x="330352" y="603250"/>
                  </a:lnTo>
                  <a:lnTo>
                    <a:pt x="329158" y="601980"/>
                  </a:lnTo>
                  <a:lnTo>
                    <a:pt x="335991" y="601980"/>
                  </a:lnTo>
                  <a:lnTo>
                    <a:pt x="339420" y="600710"/>
                  </a:lnTo>
                  <a:lnTo>
                    <a:pt x="342163" y="600710"/>
                  </a:lnTo>
                  <a:lnTo>
                    <a:pt x="343230" y="601980"/>
                  </a:lnTo>
                  <a:lnTo>
                    <a:pt x="335889" y="603250"/>
                  </a:lnTo>
                  <a:lnTo>
                    <a:pt x="339902" y="603250"/>
                  </a:lnTo>
                  <a:lnTo>
                    <a:pt x="348068" y="600710"/>
                  </a:lnTo>
                  <a:lnTo>
                    <a:pt x="348157" y="599440"/>
                  </a:lnTo>
                  <a:lnTo>
                    <a:pt x="353466" y="599440"/>
                  </a:lnTo>
                  <a:lnTo>
                    <a:pt x="351497" y="600710"/>
                  </a:lnTo>
                  <a:lnTo>
                    <a:pt x="348221" y="601789"/>
                  </a:lnTo>
                  <a:lnTo>
                    <a:pt x="353250" y="600710"/>
                  </a:lnTo>
                  <a:lnTo>
                    <a:pt x="354215" y="600710"/>
                  </a:lnTo>
                  <a:lnTo>
                    <a:pt x="355460" y="599440"/>
                  </a:lnTo>
                  <a:lnTo>
                    <a:pt x="358063" y="599440"/>
                  </a:lnTo>
                  <a:lnTo>
                    <a:pt x="359067" y="598170"/>
                  </a:lnTo>
                  <a:lnTo>
                    <a:pt x="361696" y="598170"/>
                  </a:lnTo>
                  <a:lnTo>
                    <a:pt x="363334" y="596900"/>
                  </a:lnTo>
                  <a:lnTo>
                    <a:pt x="365493" y="596900"/>
                  </a:lnTo>
                  <a:lnTo>
                    <a:pt x="371043" y="595630"/>
                  </a:lnTo>
                  <a:lnTo>
                    <a:pt x="368579" y="596900"/>
                  </a:lnTo>
                  <a:lnTo>
                    <a:pt x="369709" y="596900"/>
                  </a:lnTo>
                  <a:lnTo>
                    <a:pt x="372516" y="596087"/>
                  </a:lnTo>
                  <a:lnTo>
                    <a:pt x="371779" y="596900"/>
                  </a:lnTo>
                  <a:lnTo>
                    <a:pt x="374078" y="596900"/>
                  </a:lnTo>
                  <a:lnTo>
                    <a:pt x="378294" y="595630"/>
                  </a:lnTo>
                  <a:lnTo>
                    <a:pt x="386727" y="593090"/>
                  </a:lnTo>
                  <a:lnTo>
                    <a:pt x="381266" y="593090"/>
                  </a:lnTo>
                  <a:lnTo>
                    <a:pt x="386613" y="590550"/>
                  </a:lnTo>
                  <a:lnTo>
                    <a:pt x="393026" y="589280"/>
                  </a:lnTo>
                  <a:lnTo>
                    <a:pt x="391414" y="589280"/>
                  </a:lnTo>
                  <a:lnTo>
                    <a:pt x="394677" y="588010"/>
                  </a:lnTo>
                  <a:lnTo>
                    <a:pt x="397954" y="586740"/>
                  </a:lnTo>
                  <a:lnTo>
                    <a:pt x="405676" y="584200"/>
                  </a:lnTo>
                  <a:lnTo>
                    <a:pt x="413829" y="581660"/>
                  </a:lnTo>
                  <a:lnTo>
                    <a:pt x="419277" y="579120"/>
                  </a:lnTo>
                  <a:lnTo>
                    <a:pt x="424408" y="576580"/>
                  </a:lnTo>
                  <a:lnTo>
                    <a:pt x="428650" y="575310"/>
                  </a:lnTo>
                  <a:lnTo>
                    <a:pt x="432816" y="572770"/>
                  </a:lnTo>
                  <a:lnTo>
                    <a:pt x="435902" y="571500"/>
                  </a:lnTo>
                  <a:lnTo>
                    <a:pt x="437210" y="571500"/>
                  </a:lnTo>
                  <a:lnTo>
                    <a:pt x="440575" y="568960"/>
                  </a:lnTo>
                  <a:lnTo>
                    <a:pt x="445744" y="565150"/>
                  </a:lnTo>
                  <a:lnTo>
                    <a:pt x="451142" y="562610"/>
                  </a:lnTo>
                  <a:lnTo>
                    <a:pt x="455066" y="560070"/>
                  </a:lnTo>
                  <a:lnTo>
                    <a:pt x="457136" y="558800"/>
                  </a:lnTo>
                  <a:lnTo>
                    <a:pt x="459206" y="557530"/>
                  </a:lnTo>
                  <a:lnTo>
                    <a:pt x="456971" y="558800"/>
                  </a:lnTo>
                  <a:lnTo>
                    <a:pt x="454837" y="557530"/>
                  </a:lnTo>
                  <a:lnTo>
                    <a:pt x="462051" y="553720"/>
                  </a:lnTo>
                  <a:lnTo>
                    <a:pt x="461695" y="554990"/>
                  </a:lnTo>
                  <a:lnTo>
                    <a:pt x="465289" y="553720"/>
                  </a:lnTo>
                  <a:lnTo>
                    <a:pt x="473938" y="548640"/>
                  </a:lnTo>
                  <a:lnTo>
                    <a:pt x="479336" y="544830"/>
                  </a:lnTo>
                  <a:lnTo>
                    <a:pt x="480225" y="544499"/>
                  </a:lnTo>
                  <a:lnTo>
                    <a:pt x="484530" y="541020"/>
                  </a:lnTo>
                  <a:lnTo>
                    <a:pt x="493115" y="533400"/>
                  </a:lnTo>
                  <a:lnTo>
                    <a:pt x="494322" y="532130"/>
                  </a:lnTo>
                  <a:lnTo>
                    <a:pt x="496735" y="529590"/>
                  </a:lnTo>
                  <a:lnTo>
                    <a:pt x="492328" y="532130"/>
                  </a:lnTo>
                  <a:lnTo>
                    <a:pt x="497865" y="528320"/>
                  </a:lnTo>
                  <a:lnTo>
                    <a:pt x="493522" y="533400"/>
                  </a:lnTo>
                  <a:lnTo>
                    <a:pt x="498157" y="530860"/>
                  </a:lnTo>
                  <a:lnTo>
                    <a:pt x="507657" y="520700"/>
                  </a:lnTo>
                  <a:lnTo>
                    <a:pt x="518007" y="510540"/>
                  </a:lnTo>
                  <a:lnTo>
                    <a:pt x="528485" y="500380"/>
                  </a:lnTo>
                  <a:lnTo>
                    <a:pt x="536409" y="490220"/>
                  </a:lnTo>
                  <a:lnTo>
                    <a:pt x="538391" y="487680"/>
                  </a:lnTo>
                  <a:lnTo>
                    <a:pt x="538213" y="487680"/>
                  </a:lnTo>
                  <a:lnTo>
                    <a:pt x="535482" y="490220"/>
                  </a:lnTo>
                  <a:lnTo>
                    <a:pt x="537705" y="486410"/>
                  </a:lnTo>
                  <a:lnTo>
                    <a:pt x="540651" y="483870"/>
                  </a:lnTo>
                  <a:lnTo>
                    <a:pt x="543318" y="481330"/>
                  </a:lnTo>
                  <a:lnTo>
                    <a:pt x="546138" y="478790"/>
                  </a:lnTo>
                  <a:lnTo>
                    <a:pt x="547255" y="476250"/>
                  </a:lnTo>
                  <a:lnTo>
                    <a:pt x="547243" y="474980"/>
                  </a:lnTo>
                  <a:lnTo>
                    <a:pt x="547674" y="473710"/>
                  </a:lnTo>
                  <a:lnTo>
                    <a:pt x="548132" y="472440"/>
                  </a:lnTo>
                  <a:lnTo>
                    <a:pt x="548957" y="471170"/>
                  </a:lnTo>
                  <a:lnTo>
                    <a:pt x="550303" y="469900"/>
                  </a:lnTo>
                  <a:lnTo>
                    <a:pt x="551662" y="468630"/>
                  </a:lnTo>
                  <a:lnTo>
                    <a:pt x="549402" y="469900"/>
                  </a:lnTo>
                  <a:lnTo>
                    <a:pt x="550760" y="467360"/>
                  </a:lnTo>
                  <a:lnTo>
                    <a:pt x="559358" y="454660"/>
                  </a:lnTo>
                  <a:lnTo>
                    <a:pt x="566978" y="440690"/>
                  </a:lnTo>
                  <a:lnTo>
                    <a:pt x="573697" y="426720"/>
                  </a:lnTo>
                  <a:lnTo>
                    <a:pt x="576376" y="420370"/>
                  </a:lnTo>
                  <a:lnTo>
                    <a:pt x="579602" y="412750"/>
                  </a:lnTo>
                  <a:lnTo>
                    <a:pt x="584847" y="397510"/>
                  </a:lnTo>
                  <a:lnTo>
                    <a:pt x="586409" y="392430"/>
                  </a:lnTo>
                  <a:lnTo>
                    <a:pt x="589153" y="383540"/>
                  </a:lnTo>
                  <a:lnTo>
                    <a:pt x="589546" y="382270"/>
                  </a:lnTo>
                  <a:lnTo>
                    <a:pt x="593877" y="367030"/>
                  </a:lnTo>
                  <a:lnTo>
                    <a:pt x="595604" y="360680"/>
                  </a:lnTo>
                  <a:lnTo>
                    <a:pt x="596303" y="358140"/>
                  </a:lnTo>
                  <a:lnTo>
                    <a:pt x="598030" y="351790"/>
                  </a:lnTo>
                  <a:lnTo>
                    <a:pt x="596112" y="358140"/>
                  </a:lnTo>
                  <a:lnTo>
                    <a:pt x="596709" y="354330"/>
                  </a:lnTo>
                  <a:lnTo>
                    <a:pt x="597065" y="351790"/>
                  </a:lnTo>
                  <a:lnTo>
                    <a:pt x="597420" y="349250"/>
                  </a:lnTo>
                  <a:lnTo>
                    <a:pt x="596709" y="351790"/>
                  </a:lnTo>
                  <a:lnTo>
                    <a:pt x="596277" y="349250"/>
                  </a:lnTo>
                  <a:lnTo>
                    <a:pt x="595553" y="349250"/>
                  </a:lnTo>
                  <a:lnTo>
                    <a:pt x="596861" y="344170"/>
                  </a:lnTo>
                  <a:lnTo>
                    <a:pt x="598284" y="339090"/>
                  </a:lnTo>
                  <a:lnTo>
                    <a:pt x="599440" y="332740"/>
                  </a:lnTo>
                  <a:lnTo>
                    <a:pt x="598678" y="331470"/>
                  </a:lnTo>
                  <a:lnTo>
                    <a:pt x="599401" y="321310"/>
                  </a:lnTo>
                  <a:lnTo>
                    <a:pt x="599681" y="317500"/>
                  </a:lnTo>
                  <a:close/>
                </a:path>
                <a:path extrusionOk="0" h="604520" w="602615">
                  <a:moveTo>
                    <a:pt x="601878" y="306959"/>
                  </a:moveTo>
                  <a:lnTo>
                    <a:pt x="600392" y="303187"/>
                  </a:lnTo>
                  <a:lnTo>
                    <a:pt x="600519" y="307352"/>
                  </a:lnTo>
                  <a:lnTo>
                    <a:pt x="600100" y="308419"/>
                  </a:lnTo>
                  <a:lnTo>
                    <a:pt x="601878" y="306959"/>
                  </a:lnTo>
                  <a:close/>
                </a:path>
                <a:path extrusionOk="0" h="604520" w="602615">
                  <a:moveTo>
                    <a:pt x="602551" y="314261"/>
                  </a:moveTo>
                  <a:lnTo>
                    <a:pt x="601522" y="318300"/>
                  </a:lnTo>
                  <a:lnTo>
                    <a:pt x="601637" y="319036"/>
                  </a:lnTo>
                  <a:lnTo>
                    <a:pt x="601649" y="319798"/>
                  </a:lnTo>
                  <a:lnTo>
                    <a:pt x="601726" y="320535"/>
                  </a:lnTo>
                  <a:lnTo>
                    <a:pt x="602132" y="318452"/>
                  </a:lnTo>
                  <a:lnTo>
                    <a:pt x="602284" y="316357"/>
                  </a:lnTo>
                  <a:lnTo>
                    <a:pt x="602551" y="314261"/>
                  </a:lnTo>
                  <a:close/>
                </a:path>
              </a:pathLst>
            </a:custGeom>
            <a:solidFill>
              <a:srgbClr val="1D2041"/>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887"/>
                <a:buFont typeface="Arial"/>
                <a:buNone/>
              </a:pPr>
              <a:r>
                <a:t/>
              </a:r>
              <a:endParaRPr b="0" i="0" sz="887" u="none" cap="none" strike="noStrike">
                <a:solidFill>
                  <a:srgbClr val="000000"/>
                </a:solidFill>
                <a:latin typeface="Arial"/>
                <a:ea typeface="Arial"/>
                <a:cs typeface="Arial"/>
                <a:sym typeface="Arial"/>
              </a:endParaRPr>
            </a:p>
          </p:txBody>
        </p:sp>
      </p:grpSp>
      <p:grpSp>
        <p:nvGrpSpPr>
          <p:cNvPr id="153" name="Google Shape;153;p7"/>
          <p:cNvGrpSpPr/>
          <p:nvPr/>
        </p:nvGrpSpPr>
        <p:grpSpPr>
          <a:xfrm>
            <a:off x="202558" y="2276200"/>
            <a:ext cx="297504" cy="297868"/>
            <a:chOff x="942378" y="5108593"/>
            <a:chExt cx="603781" cy="604520"/>
          </a:xfrm>
        </p:grpSpPr>
        <p:sp>
          <p:nvSpPr>
            <p:cNvPr id="154" name="Google Shape;154;p7"/>
            <p:cNvSpPr/>
            <p:nvPr/>
          </p:nvSpPr>
          <p:spPr>
            <a:xfrm>
              <a:off x="1544254" y="5407059"/>
              <a:ext cx="1905" cy="5715"/>
            </a:xfrm>
            <a:custGeom>
              <a:rect b="b" l="l" r="r" t="t"/>
              <a:pathLst>
                <a:path extrusionOk="0" h="5714" w="1905">
                  <a:moveTo>
                    <a:pt x="1204" y="0"/>
                  </a:moveTo>
                  <a:lnTo>
                    <a:pt x="0" y="2617"/>
                  </a:lnTo>
                  <a:lnTo>
                    <a:pt x="293" y="2492"/>
                  </a:lnTo>
                  <a:lnTo>
                    <a:pt x="261" y="5298"/>
                  </a:lnTo>
                  <a:lnTo>
                    <a:pt x="1361" y="4293"/>
                  </a:lnTo>
                  <a:lnTo>
                    <a:pt x="1581" y="4711"/>
                  </a:lnTo>
                  <a:lnTo>
                    <a:pt x="1204" y="0"/>
                  </a:lnTo>
                  <a:close/>
                </a:path>
              </a:pathLst>
            </a:custGeom>
            <a:solidFill>
              <a:srgbClr val="1D2041"/>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887"/>
                <a:buFont typeface="Arial"/>
                <a:buNone/>
              </a:pPr>
              <a:r>
                <a:t/>
              </a:r>
              <a:endParaRPr b="0" i="0" sz="887" u="none" cap="none" strike="noStrike">
                <a:solidFill>
                  <a:srgbClr val="000000"/>
                </a:solidFill>
                <a:latin typeface="Arial"/>
                <a:ea typeface="Arial"/>
                <a:cs typeface="Arial"/>
                <a:sym typeface="Arial"/>
              </a:endParaRPr>
            </a:p>
          </p:txBody>
        </p:sp>
        <p:pic>
          <p:nvPicPr>
            <p:cNvPr id="155" name="Google Shape;155;p7"/>
            <p:cNvPicPr preferRelativeResize="0"/>
            <p:nvPr/>
          </p:nvPicPr>
          <p:blipFill rotWithShape="1">
            <a:blip r:embed="rId4">
              <a:alphaModFix/>
            </a:blip>
            <a:srcRect b="0" l="0" r="0" t="0"/>
            <a:stretch/>
          </p:blipFill>
          <p:spPr>
            <a:xfrm>
              <a:off x="1420751" y="5166793"/>
              <a:ext cx="118035" cy="197765"/>
            </a:xfrm>
            <a:prstGeom prst="rect">
              <a:avLst/>
            </a:prstGeom>
            <a:noFill/>
            <a:ln>
              <a:noFill/>
            </a:ln>
          </p:spPr>
        </p:pic>
        <p:sp>
          <p:nvSpPr>
            <p:cNvPr id="156" name="Google Shape;156;p7"/>
            <p:cNvSpPr/>
            <p:nvPr/>
          </p:nvSpPr>
          <p:spPr>
            <a:xfrm>
              <a:off x="942378" y="5108593"/>
              <a:ext cx="602615" cy="604520"/>
            </a:xfrm>
            <a:custGeom>
              <a:rect b="b" l="l" r="r" t="t"/>
              <a:pathLst>
                <a:path extrusionOk="0" h="604520" w="602615">
                  <a:moveTo>
                    <a:pt x="37020" y="450989"/>
                  </a:moveTo>
                  <a:lnTo>
                    <a:pt x="35801" y="449275"/>
                  </a:lnTo>
                  <a:lnTo>
                    <a:pt x="35013" y="448360"/>
                  </a:lnTo>
                  <a:lnTo>
                    <a:pt x="34988" y="448868"/>
                  </a:lnTo>
                  <a:lnTo>
                    <a:pt x="36182" y="450532"/>
                  </a:lnTo>
                  <a:lnTo>
                    <a:pt x="36817" y="451180"/>
                  </a:lnTo>
                  <a:lnTo>
                    <a:pt x="37020" y="450989"/>
                  </a:lnTo>
                  <a:close/>
                </a:path>
                <a:path extrusionOk="0" h="604520" w="602615">
                  <a:moveTo>
                    <a:pt x="84734" y="96520"/>
                  </a:moveTo>
                  <a:lnTo>
                    <a:pt x="84556" y="96888"/>
                  </a:lnTo>
                  <a:lnTo>
                    <a:pt x="84734" y="96799"/>
                  </a:lnTo>
                  <a:lnTo>
                    <a:pt x="84734" y="96520"/>
                  </a:lnTo>
                  <a:close/>
                </a:path>
                <a:path extrusionOk="0" h="604520" w="602615">
                  <a:moveTo>
                    <a:pt x="140322" y="45732"/>
                  </a:moveTo>
                  <a:lnTo>
                    <a:pt x="135712" y="47498"/>
                  </a:lnTo>
                  <a:lnTo>
                    <a:pt x="130251" y="49161"/>
                  </a:lnTo>
                  <a:lnTo>
                    <a:pt x="131419" y="49847"/>
                  </a:lnTo>
                  <a:lnTo>
                    <a:pt x="133324" y="50012"/>
                  </a:lnTo>
                  <a:lnTo>
                    <a:pt x="136055" y="48006"/>
                  </a:lnTo>
                  <a:lnTo>
                    <a:pt x="138328" y="46710"/>
                  </a:lnTo>
                  <a:lnTo>
                    <a:pt x="140322" y="45732"/>
                  </a:lnTo>
                  <a:close/>
                </a:path>
                <a:path extrusionOk="0" h="604520" w="602615">
                  <a:moveTo>
                    <a:pt x="142049" y="45516"/>
                  </a:moveTo>
                  <a:lnTo>
                    <a:pt x="141668" y="45720"/>
                  </a:lnTo>
                  <a:lnTo>
                    <a:pt x="141135" y="46228"/>
                  </a:lnTo>
                  <a:lnTo>
                    <a:pt x="141770" y="45720"/>
                  </a:lnTo>
                  <a:lnTo>
                    <a:pt x="141897" y="45656"/>
                  </a:lnTo>
                  <a:lnTo>
                    <a:pt x="142049" y="45516"/>
                  </a:lnTo>
                  <a:close/>
                </a:path>
                <a:path extrusionOk="0" h="604520" w="602615">
                  <a:moveTo>
                    <a:pt x="144030" y="44450"/>
                  </a:moveTo>
                  <a:lnTo>
                    <a:pt x="143268" y="44450"/>
                  </a:lnTo>
                  <a:lnTo>
                    <a:pt x="142049" y="45516"/>
                  </a:lnTo>
                  <a:lnTo>
                    <a:pt x="144030" y="44450"/>
                  </a:lnTo>
                  <a:close/>
                </a:path>
                <a:path extrusionOk="0" h="604520" w="602615">
                  <a:moveTo>
                    <a:pt x="160489" y="571220"/>
                  </a:moveTo>
                  <a:lnTo>
                    <a:pt x="158750" y="570230"/>
                  </a:lnTo>
                  <a:lnTo>
                    <a:pt x="160020" y="571500"/>
                  </a:lnTo>
                  <a:lnTo>
                    <a:pt x="160451" y="571500"/>
                  </a:lnTo>
                  <a:lnTo>
                    <a:pt x="160489" y="571220"/>
                  </a:lnTo>
                  <a:close/>
                </a:path>
                <a:path extrusionOk="0" h="604520" w="602615">
                  <a:moveTo>
                    <a:pt x="332384" y="1816"/>
                  </a:moveTo>
                  <a:lnTo>
                    <a:pt x="328739" y="863"/>
                  </a:lnTo>
                  <a:lnTo>
                    <a:pt x="324459" y="368"/>
                  </a:lnTo>
                  <a:lnTo>
                    <a:pt x="320319" y="812"/>
                  </a:lnTo>
                  <a:lnTo>
                    <a:pt x="322503" y="1257"/>
                  </a:lnTo>
                  <a:lnTo>
                    <a:pt x="325564" y="1333"/>
                  </a:lnTo>
                  <a:lnTo>
                    <a:pt x="328676" y="1282"/>
                  </a:lnTo>
                  <a:lnTo>
                    <a:pt x="332384" y="1816"/>
                  </a:lnTo>
                  <a:close/>
                </a:path>
                <a:path extrusionOk="0" h="604520" w="602615">
                  <a:moveTo>
                    <a:pt x="342671" y="3835"/>
                  </a:moveTo>
                  <a:lnTo>
                    <a:pt x="338582" y="2857"/>
                  </a:lnTo>
                  <a:lnTo>
                    <a:pt x="335280" y="2247"/>
                  </a:lnTo>
                  <a:lnTo>
                    <a:pt x="332384" y="1828"/>
                  </a:lnTo>
                  <a:lnTo>
                    <a:pt x="337337" y="3124"/>
                  </a:lnTo>
                  <a:lnTo>
                    <a:pt x="341210" y="4635"/>
                  </a:lnTo>
                  <a:lnTo>
                    <a:pt x="342671" y="3835"/>
                  </a:lnTo>
                  <a:close/>
                </a:path>
                <a:path extrusionOk="0" h="604520" w="602615">
                  <a:moveTo>
                    <a:pt x="348221" y="601789"/>
                  </a:moveTo>
                  <a:lnTo>
                    <a:pt x="347332" y="601980"/>
                  </a:lnTo>
                  <a:lnTo>
                    <a:pt x="347637" y="601980"/>
                  </a:lnTo>
                  <a:lnTo>
                    <a:pt x="348221" y="601789"/>
                  </a:lnTo>
                  <a:close/>
                </a:path>
                <a:path extrusionOk="0" h="604520" w="602615">
                  <a:moveTo>
                    <a:pt x="357746" y="12039"/>
                  </a:moveTo>
                  <a:lnTo>
                    <a:pt x="356603" y="11379"/>
                  </a:lnTo>
                  <a:lnTo>
                    <a:pt x="348538" y="10337"/>
                  </a:lnTo>
                  <a:lnTo>
                    <a:pt x="347649" y="10642"/>
                  </a:lnTo>
                  <a:lnTo>
                    <a:pt x="349770" y="11303"/>
                  </a:lnTo>
                  <a:lnTo>
                    <a:pt x="352780" y="11658"/>
                  </a:lnTo>
                  <a:lnTo>
                    <a:pt x="354736" y="11671"/>
                  </a:lnTo>
                  <a:lnTo>
                    <a:pt x="357746" y="12039"/>
                  </a:lnTo>
                  <a:close/>
                </a:path>
                <a:path extrusionOk="0" h="604520" w="602615">
                  <a:moveTo>
                    <a:pt x="374789" y="16827"/>
                  </a:moveTo>
                  <a:lnTo>
                    <a:pt x="374573" y="16510"/>
                  </a:lnTo>
                  <a:lnTo>
                    <a:pt x="374015" y="16510"/>
                  </a:lnTo>
                  <a:lnTo>
                    <a:pt x="374789" y="16827"/>
                  </a:lnTo>
                  <a:close/>
                </a:path>
                <a:path extrusionOk="0" h="604520" w="602615">
                  <a:moveTo>
                    <a:pt x="421627" y="29210"/>
                  </a:moveTo>
                  <a:lnTo>
                    <a:pt x="417804" y="26670"/>
                  </a:lnTo>
                  <a:lnTo>
                    <a:pt x="415912" y="26670"/>
                  </a:lnTo>
                  <a:lnTo>
                    <a:pt x="421627" y="29210"/>
                  </a:lnTo>
                  <a:close/>
                </a:path>
                <a:path extrusionOk="0" h="604520" w="602615">
                  <a:moveTo>
                    <a:pt x="422579" y="27127"/>
                  </a:moveTo>
                  <a:lnTo>
                    <a:pt x="422490" y="25298"/>
                  </a:lnTo>
                  <a:lnTo>
                    <a:pt x="421297" y="24904"/>
                  </a:lnTo>
                  <a:lnTo>
                    <a:pt x="418757" y="24320"/>
                  </a:lnTo>
                  <a:lnTo>
                    <a:pt x="417550" y="24015"/>
                  </a:lnTo>
                  <a:lnTo>
                    <a:pt x="416547" y="23939"/>
                  </a:lnTo>
                  <a:lnTo>
                    <a:pt x="416699" y="24333"/>
                  </a:lnTo>
                  <a:lnTo>
                    <a:pt x="417766" y="24841"/>
                  </a:lnTo>
                  <a:lnTo>
                    <a:pt x="420636" y="25946"/>
                  </a:lnTo>
                  <a:lnTo>
                    <a:pt x="422579" y="27127"/>
                  </a:lnTo>
                  <a:close/>
                </a:path>
                <a:path extrusionOk="0" h="604520" w="602615">
                  <a:moveTo>
                    <a:pt x="424903" y="26073"/>
                  </a:moveTo>
                  <a:lnTo>
                    <a:pt x="422541" y="25311"/>
                  </a:lnTo>
                  <a:lnTo>
                    <a:pt x="423481" y="26187"/>
                  </a:lnTo>
                  <a:lnTo>
                    <a:pt x="424903" y="26073"/>
                  </a:lnTo>
                  <a:close/>
                </a:path>
                <a:path extrusionOk="0" h="604520" w="602615">
                  <a:moveTo>
                    <a:pt x="430949" y="29832"/>
                  </a:moveTo>
                  <a:lnTo>
                    <a:pt x="430415" y="29502"/>
                  </a:lnTo>
                  <a:lnTo>
                    <a:pt x="430212" y="29337"/>
                  </a:lnTo>
                  <a:lnTo>
                    <a:pt x="430377" y="29375"/>
                  </a:lnTo>
                  <a:lnTo>
                    <a:pt x="428015" y="28359"/>
                  </a:lnTo>
                  <a:lnTo>
                    <a:pt x="429514" y="29083"/>
                  </a:lnTo>
                  <a:lnTo>
                    <a:pt x="430949" y="29832"/>
                  </a:lnTo>
                  <a:close/>
                </a:path>
                <a:path extrusionOk="0" h="604520" w="602615">
                  <a:moveTo>
                    <a:pt x="433222" y="30670"/>
                  </a:moveTo>
                  <a:lnTo>
                    <a:pt x="430898" y="29438"/>
                  </a:lnTo>
                  <a:lnTo>
                    <a:pt x="430377" y="29375"/>
                  </a:lnTo>
                  <a:lnTo>
                    <a:pt x="433222" y="30670"/>
                  </a:lnTo>
                  <a:close/>
                </a:path>
                <a:path extrusionOk="0" h="604520" w="602615">
                  <a:moveTo>
                    <a:pt x="434352" y="31953"/>
                  </a:moveTo>
                  <a:lnTo>
                    <a:pt x="433374" y="31292"/>
                  </a:lnTo>
                  <a:lnTo>
                    <a:pt x="432219" y="30568"/>
                  </a:lnTo>
                  <a:lnTo>
                    <a:pt x="430949" y="29832"/>
                  </a:lnTo>
                  <a:lnTo>
                    <a:pt x="431495" y="30200"/>
                  </a:lnTo>
                  <a:lnTo>
                    <a:pt x="432511" y="30861"/>
                  </a:lnTo>
                  <a:lnTo>
                    <a:pt x="434352" y="31953"/>
                  </a:lnTo>
                  <a:close/>
                </a:path>
                <a:path extrusionOk="0" h="604520" w="602615">
                  <a:moveTo>
                    <a:pt x="436867" y="32524"/>
                  </a:moveTo>
                  <a:lnTo>
                    <a:pt x="436613" y="32258"/>
                  </a:lnTo>
                  <a:lnTo>
                    <a:pt x="434035" y="31178"/>
                  </a:lnTo>
                  <a:lnTo>
                    <a:pt x="436422" y="32524"/>
                  </a:lnTo>
                  <a:lnTo>
                    <a:pt x="436867" y="32524"/>
                  </a:lnTo>
                  <a:close/>
                </a:path>
                <a:path extrusionOk="0" h="604520" w="602615">
                  <a:moveTo>
                    <a:pt x="440474" y="41503"/>
                  </a:moveTo>
                  <a:lnTo>
                    <a:pt x="436410" y="39370"/>
                  </a:lnTo>
                  <a:lnTo>
                    <a:pt x="432054" y="36842"/>
                  </a:lnTo>
                  <a:lnTo>
                    <a:pt x="432028" y="37274"/>
                  </a:lnTo>
                  <a:lnTo>
                    <a:pt x="438480" y="40995"/>
                  </a:lnTo>
                  <a:lnTo>
                    <a:pt x="438480" y="40741"/>
                  </a:lnTo>
                  <a:lnTo>
                    <a:pt x="439394" y="41059"/>
                  </a:lnTo>
                  <a:lnTo>
                    <a:pt x="440474" y="41503"/>
                  </a:lnTo>
                  <a:close/>
                </a:path>
                <a:path extrusionOk="0" h="604520" w="602615">
                  <a:moveTo>
                    <a:pt x="441185" y="40170"/>
                  </a:moveTo>
                  <a:lnTo>
                    <a:pt x="440588" y="40068"/>
                  </a:lnTo>
                  <a:lnTo>
                    <a:pt x="440397" y="40271"/>
                  </a:lnTo>
                  <a:lnTo>
                    <a:pt x="440753" y="40132"/>
                  </a:lnTo>
                  <a:lnTo>
                    <a:pt x="441185" y="40170"/>
                  </a:lnTo>
                  <a:close/>
                </a:path>
                <a:path extrusionOk="0" h="604520" w="602615">
                  <a:moveTo>
                    <a:pt x="445795" y="44259"/>
                  </a:moveTo>
                  <a:lnTo>
                    <a:pt x="444652" y="43637"/>
                  </a:lnTo>
                  <a:lnTo>
                    <a:pt x="442252" y="42240"/>
                  </a:lnTo>
                  <a:lnTo>
                    <a:pt x="440474" y="41503"/>
                  </a:lnTo>
                  <a:lnTo>
                    <a:pt x="442569" y="42633"/>
                  </a:lnTo>
                  <a:lnTo>
                    <a:pt x="444525" y="43789"/>
                  </a:lnTo>
                  <a:lnTo>
                    <a:pt x="445795" y="44259"/>
                  </a:lnTo>
                  <a:close/>
                </a:path>
                <a:path extrusionOk="0" h="604520" w="602615">
                  <a:moveTo>
                    <a:pt x="458393" y="44030"/>
                  </a:moveTo>
                  <a:lnTo>
                    <a:pt x="456666" y="43040"/>
                  </a:lnTo>
                  <a:lnTo>
                    <a:pt x="454875" y="42151"/>
                  </a:lnTo>
                  <a:lnTo>
                    <a:pt x="453110" y="41236"/>
                  </a:lnTo>
                  <a:lnTo>
                    <a:pt x="455980" y="42824"/>
                  </a:lnTo>
                  <a:lnTo>
                    <a:pt x="456869" y="43624"/>
                  </a:lnTo>
                  <a:lnTo>
                    <a:pt x="458152" y="44716"/>
                  </a:lnTo>
                  <a:lnTo>
                    <a:pt x="458165" y="44437"/>
                  </a:lnTo>
                  <a:lnTo>
                    <a:pt x="457619" y="43688"/>
                  </a:lnTo>
                  <a:lnTo>
                    <a:pt x="458393" y="44030"/>
                  </a:lnTo>
                  <a:close/>
                </a:path>
                <a:path extrusionOk="0" h="604520" w="602615">
                  <a:moveTo>
                    <a:pt x="458876" y="44284"/>
                  </a:moveTo>
                  <a:lnTo>
                    <a:pt x="458571" y="44107"/>
                  </a:lnTo>
                  <a:lnTo>
                    <a:pt x="458393" y="44030"/>
                  </a:lnTo>
                  <a:lnTo>
                    <a:pt x="458635" y="44170"/>
                  </a:lnTo>
                  <a:lnTo>
                    <a:pt x="458876" y="44284"/>
                  </a:lnTo>
                  <a:close/>
                </a:path>
                <a:path extrusionOk="0" h="604520" w="602615">
                  <a:moveTo>
                    <a:pt x="469950" y="56388"/>
                  </a:moveTo>
                  <a:lnTo>
                    <a:pt x="469353" y="55651"/>
                  </a:lnTo>
                  <a:lnTo>
                    <a:pt x="467969" y="54660"/>
                  </a:lnTo>
                  <a:lnTo>
                    <a:pt x="466572" y="53695"/>
                  </a:lnTo>
                  <a:lnTo>
                    <a:pt x="464299" y="52590"/>
                  </a:lnTo>
                  <a:lnTo>
                    <a:pt x="462076" y="51435"/>
                  </a:lnTo>
                  <a:lnTo>
                    <a:pt x="461886" y="52705"/>
                  </a:lnTo>
                  <a:lnTo>
                    <a:pt x="465759" y="54470"/>
                  </a:lnTo>
                  <a:lnTo>
                    <a:pt x="469633" y="57086"/>
                  </a:lnTo>
                  <a:lnTo>
                    <a:pt x="468960" y="56616"/>
                  </a:lnTo>
                  <a:lnTo>
                    <a:pt x="469950" y="56388"/>
                  </a:lnTo>
                  <a:close/>
                </a:path>
                <a:path extrusionOk="0" h="604520" w="602615">
                  <a:moveTo>
                    <a:pt x="472909" y="57150"/>
                  </a:moveTo>
                  <a:lnTo>
                    <a:pt x="472694" y="56248"/>
                  </a:lnTo>
                  <a:lnTo>
                    <a:pt x="471246" y="54610"/>
                  </a:lnTo>
                  <a:lnTo>
                    <a:pt x="470776" y="54444"/>
                  </a:lnTo>
                  <a:lnTo>
                    <a:pt x="472909" y="57150"/>
                  </a:lnTo>
                  <a:close/>
                </a:path>
                <a:path extrusionOk="0" h="604520" w="602615">
                  <a:moveTo>
                    <a:pt x="474624" y="58420"/>
                  </a:moveTo>
                  <a:lnTo>
                    <a:pt x="472325" y="54610"/>
                  </a:lnTo>
                  <a:lnTo>
                    <a:pt x="472694" y="56248"/>
                  </a:lnTo>
                  <a:lnTo>
                    <a:pt x="474624" y="58420"/>
                  </a:lnTo>
                  <a:close/>
                </a:path>
                <a:path extrusionOk="0" h="604520" w="602615">
                  <a:moveTo>
                    <a:pt x="474891" y="60007"/>
                  </a:moveTo>
                  <a:lnTo>
                    <a:pt x="472732" y="59067"/>
                  </a:lnTo>
                  <a:lnTo>
                    <a:pt x="470535" y="57696"/>
                  </a:lnTo>
                  <a:lnTo>
                    <a:pt x="471741" y="58483"/>
                  </a:lnTo>
                  <a:lnTo>
                    <a:pt x="472973" y="59321"/>
                  </a:lnTo>
                  <a:lnTo>
                    <a:pt x="474091" y="60185"/>
                  </a:lnTo>
                  <a:lnTo>
                    <a:pt x="474891" y="60007"/>
                  </a:lnTo>
                  <a:close/>
                </a:path>
                <a:path extrusionOk="0" h="604520" w="602615">
                  <a:moveTo>
                    <a:pt x="482765" y="543560"/>
                  </a:moveTo>
                  <a:lnTo>
                    <a:pt x="480225" y="544499"/>
                  </a:lnTo>
                  <a:lnTo>
                    <a:pt x="479818" y="544830"/>
                  </a:lnTo>
                  <a:lnTo>
                    <a:pt x="482765" y="543560"/>
                  </a:lnTo>
                  <a:close/>
                </a:path>
                <a:path extrusionOk="0" h="604520" w="602615">
                  <a:moveTo>
                    <a:pt x="496773" y="78867"/>
                  </a:moveTo>
                  <a:lnTo>
                    <a:pt x="496493" y="77470"/>
                  </a:lnTo>
                  <a:lnTo>
                    <a:pt x="493445" y="72390"/>
                  </a:lnTo>
                  <a:lnTo>
                    <a:pt x="492798" y="72390"/>
                  </a:lnTo>
                  <a:lnTo>
                    <a:pt x="486918" y="68580"/>
                  </a:lnTo>
                  <a:lnTo>
                    <a:pt x="488594" y="69850"/>
                  </a:lnTo>
                  <a:lnTo>
                    <a:pt x="496773" y="78867"/>
                  </a:lnTo>
                  <a:close/>
                </a:path>
                <a:path extrusionOk="0" h="604520" w="602615">
                  <a:moveTo>
                    <a:pt x="497801" y="80010"/>
                  </a:moveTo>
                  <a:lnTo>
                    <a:pt x="496773" y="78867"/>
                  </a:lnTo>
                  <a:lnTo>
                    <a:pt x="496849" y="79286"/>
                  </a:lnTo>
                  <a:lnTo>
                    <a:pt x="497801" y="80010"/>
                  </a:lnTo>
                  <a:close/>
                </a:path>
                <a:path extrusionOk="0" h="604520" w="602615">
                  <a:moveTo>
                    <a:pt x="597941" y="344690"/>
                  </a:moveTo>
                  <a:lnTo>
                    <a:pt x="597420" y="348983"/>
                  </a:lnTo>
                  <a:lnTo>
                    <a:pt x="597623" y="347967"/>
                  </a:lnTo>
                  <a:lnTo>
                    <a:pt x="597839" y="346265"/>
                  </a:lnTo>
                  <a:lnTo>
                    <a:pt x="597941" y="344690"/>
                  </a:lnTo>
                  <a:close/>
                </a:path>
                <a:path extrusionOk="0" h="604520" w="602615">
                  <a:moveTo>
                    <a:pt x="599681" y="317500"/>
                  </a:moveTo>
                  <a:lnTo>
                    <a:pt x="599579" y="313690"/>
                  </a:lnTo>
                  <a:lnTo>
                    <a:pt x="598817" y="312420"/>
                  </a:lnTo>
                  <a:lnTo>
                    <a:pt x="598982" y="317500"/>
                  </a:lnTo>
                  <a:lnTo>
                    <a:pt x="598055" y="313690"/>
                  </a:lnTo>
                  <a:lnTo>
                    <a:pt x="596938" y="316230"/>
                  </a:lnTo>
                  <a:lnTo>
                    <a:pt x="595337" y="320040"/>
                  </a:lnTo>
                  <a:lnTo>
                    <a:pt x="595185" y="321310"/>
                  </a:lnTo>
                  <a:lnTo>
                    <a:pt x="595452" y="316230"/>
                  </a:lnTo>
                  <a:lnTo>
                    <a:pt x="595553" y="313690"/>
                  </a:lnTo>
                  <a:lnTo>
                    <a:pt x="595566" y="302260"/>
                  </a:lnTo>
                  <a:lnTo>
                    <a:pt x="595363" y="299720"/>
                  </a:lnTo>
                  <a:lnTo>
                    <a:pt x="591616" y="255270"/>
                  </a:lnTo>
                  <a:lnTo>
                    <a:pt x="591515" y="254000"/>
                  </a:lnTo>
                  <a:lnTo>
                    <a:pt x="590867" y="251460"/>
                  </a:lnTo>
                  <a:lnTo>
                    <a:pt x="588581" y="242570"/>
                  </a:lnTo>
                  <a:lnTo>
                    <a:pt x="9931" y="242570"/>
                  </a:lnTo>
                  <a:lnTo>
                    <a:pt x="9702" y="242570"/>
                  </a:lnTo>
                  <a:lnTo>
                    <a:pt x="9626" y="243840"/>
                  </a:lnTo>
                  <a:lnTo>
                    <a:pt x="9055" y="246380"/>
                  </a:lnTo>
                  <a:lnTo>
                    <a:pt x="7531" y="250190"/>
                  </a:lnTo>
                  <a:lnTo>
                    <a:pt x="7112" y="251460"/>
                  </a:lnTo>
                  <a:lnTo>
                    <a:pt x="7912" y="242570"/>
                  </a:lnTo>
                  <a:lnTo>
                    <a:pt x="8623" y="238760"/>
                  </a:lnTo>
                  <a:lnTo>
                    <a:pt x="9232" y="237490"/>
                  </a:lnTo>
                  <a:lnTo>
                    <a:pt x="9525" y="238760"/>
                  </a:lnTo>
                  <a:lnTo>
                    <a:pt x="9779" y="241300"/>
                  </a:lnTo>
                  <a:lnTo>
                    <a:pt x="9880" y="238760"/>
                  </a:lnTo>
                  <a:lnTo>
                    <a:pt x="10477" y="237490"/>
                  </a:lnTo>
                  <a:lnTo>
                    <a:pt x="10896" y="236220"/>
                  </a:lnTo>
                  <a:lnTo>
                    <a:pt x="11226" y="236220"/>
                  </a:lnTo>
                  <a:lnTo>
                    <a:pt x="10350" y="240030"/>
                  </a:lnTo>
                  <a:lnTo>
                    <a:pt x="10134" y="241300"/>
                  </a:lnTo>
                  <a:lnTo>
                    <a:pt x="588251" y="241300"/>
                  </a:lnTo>
                  <a:lnTo>
                    <a:pt x="586955" y="236220"/>
                  </a:lnTo>
                  <a:lnTo>
                    <a:pt x="584352" y="226060"/>
                  </a:lnTo>
                  <a:lnTo>
                    <a:pt x="583374" y="222250"/>
                  </a:lnTo>
                  <a:lnTo>
                    <a:pt x="579462" y="207010"/>
                  </a:lnTo>
                  <a:lnTo>
                    <a:pt x="576072" y="199390"/>
                  </a:lnTo>
                  <a:lnTo>
                    <a:pt x="568147" y="181610"/>
                  </a:lnTo>
                  <a:lnTo>
                    <a:pt x="560222" y="163830"/>
                  </a:lnTo>
                  <a:lnTo>
                    <a:pt x="534466" y="123190"/>
                  </a:lnTo>
                  <a:lnTo>
                    <a:pt x="526275" y="114300"/>
                  </a:lnTo>
                  <a:lnTo>
                    <a:pt x="516902" y="104140"/>
                  </a:lnTo>
                  <a:lnTo>
                    <a:pt x="502869" y="88900"/>
                  </a:lnTo>
                  <a:lnTo>
                    <a:pt x="503085" y="87630"/>
                  </a:lnTo>
                  <a:lnTo>
                    <a:pt x="500532" y="85090"/>
                  </a:lnTo>
                  <a:lnTo>
                    <a:pt x="498449" y="83820"/>
                  </a:lnTo>
                  <a:lnTo>
                    <a:pt x="499630" y="85090"/>
                  </a:lnTo>
                  <a:lnTo>
                    <a:pt x="497420" y="83820"/>
                  </a:lnTo>
                  <a:lnTo>
                    <a:pt x="495185" y="81280"/>
                  </a:lnTo>
                  <a:lnTo>
                    <a:pt x="497484" y="82550"/>
                  </a:lnTo>
                  <a:lnTo>
                    <a:pt x="496849" y="79286"/>
                  </a:lnTo>
                  <a:lnTo>
                    <a:pt x="496138" y="78740"/>
                  </a:lnTo>
                  <a:lnTo>
                    <a:pt x="492785" y="76200"/>
                  </a:lnTo>
                  <a:lnTo>
                    <a:pt x="491363" y="75196"/>
                  </a:lnTo>
                  <a:lnTo>
                    <a:pt x="491363" y="78740"/>
                  </a:lnTo>
                  <a:lnTo>
                    <a:pt x="485889" y="73660"/>
                  </a:lnTo>
                  <a:lnTo>
                    <a:pt x="484479" y="72390"/>
                  </a:lnTo>
                  <a:lnTo>
                    <a:pt x="484733" y="72390"/>
                  </a:lnTo>
                  <a:lnTo>
                    <a:pt x="485914" y="73660"/>
                  </a:lnTo>
                  <a:lnTo>
                    <a:pt x="487248" y="73660"/>
                  </a:lnTo>
                  <a:lnTo>
                    <a:pt x="488505" y="74930"/>
                  </a:lnTo>
                  <a:lnTo>
                    <a:pt x="490461" y="77470"/>
                  </a:lnTo>
                  <a:lnTo>
                    <a:pt x="491363" y="78740"/>
                  </a:lnTo>
                  <a:lnTo>
                    <a:pt x="491363" y="75196"/>
                  </a:lnTo>
                  <a:lnTo>
                    <a:pt x="489191" y="73660"/>
                  </a:lnTo>
                  <a:lnTo>
                    <a:pt x="487756" y="72390"/>
                  </a:lnTo>
                  <a:lnTo>
                    <a:pt x="486029" y="71120"/>
                  </a:lnTo>
                  <a:lnTo>
                    <a:pt x="485711" y="69850"/>
                  </a:lnTo>
                  <a:lnTo>
                    <a:pt x="484136" y="68580"/>
                  </a:lnTo>
                  <a:lnTo>
                    <a:pt x="485216" y="69850"/>
                  </a:lnTo>
                  <a:lnTo>
                    <a:pt x="482625" y="68580"/>
                  </a:lnTo>
                  <a:lnTo>
                    <a:pt x="479844" y="67310"/>
                  </a:lnTo>
                  <a:lnTo>
                    <a:pt x="477761" y="66040"/>
                  </a:lnTo>
                  <a:lnTo>
                    <a:pt x="475437" y="64770"/>
                  </a:lnTo>
                  <a:lnTo>
                    <a:pt x="474560" y="64770"/>
                  </a:lnTo>
                  <a:lnTo>
                    <a:pt x="470865" y="62230"/>
                  </a:lnTo>
                  <a:lnTo>
                    <a:pt x="467106" y="59690"/>
                  </a:lnTo>
                  <a:lnTo>
                    <a:pt x="463283" y="57150"/>
                  </a:lnTo>
                  <a:lnTo>
                    <a:pt x="462635" y="54610"/>
                  </a:lnTo>
                  <a:lnTo>
                    <a:pt x="459854" y="54610"/>
                  </a:lnTo>
                  <a:lnTo>
                    <a:pt x="462965" y="57150"/>
                  </a:lnTo>
                  <a:lnTo>
                    <a:pt x="454393" y="50800"/>
                  </a:lnTo>
                  <a:lnTo>
                    <a:pt x="447827" y="46990"/>
                  </a:lnTo>
                  <a:lnTo>
                    <a:pt x="445643" y="45720"/>
                  </a:lnTo>
                  <a:lnTo>
                    <a:pt x="436702" y="41910"/>
                  </a:lnTo>
                  <a:lnTo>
                    <a:pt x="427583" y="36830"/>
                  </a:lnTo>
                  <a:lnTo>
                    <a:pt x="427951" y="36830"/>
                  </a:lnTo>
                  <a:lnTo>
                    <a:pt x="427405" y="35560"/>
                  </a:lnTo>
                  <a:lnTo>
                    <a:pt x="422681" y="34290"/>
                  </a:lnTo>
                  <a:lnTo>
                    <a:pt x="422465" y="33020"/>
                  </a:lnTo>
                  <a:lnTo>
                    <a:pt x="425272" y="34290"/>
                  </a:lnTo>
                  <a:lnTo>
                    <a:pt x="427723" y="34290"/>
                  </a:lnTo>
                  <a:lnTo>
                    <a:pt x="426453" y="33020"/>
                  </a:lnTo>
                  <a:lnTo>
                    <a:pt x="429793" y="34290"/>
                  </a:lnTo>
                  <a:lnTo>
                    <a:pt x="436981" y="36830"/>
                  </a:lnTo>
                  <a:lnTo>
                    <a:pt x="438848" y="38100"/>
                  </a:lnTo>
                  <a:lnTo>
                    <a:pt x="440778" y="39370"/>
                  </a:lnTo>
                  <a:lnTo>
                    <a:pt x="442760" y="39370"/>
                  </a:lnTo>
                  <a:lnTo>
                    <a:pt x="444690" y="40640"/>
                  </a:lnTo>
                  <a:lnTo>
                    <a:pt x="448703" y="43180"/>
                  </a:lnTo>
                  <a:lnTo>
                    <a:pt x="449402" y="45516"/>
                  </a:lnTo>
                  <a:lnTo>
                    <a:pt x="449529" y="45720"/>
                  </a:lnTo>
                  <a:lnTo>
                    <a:pt x="444449" y="41910"/>
                  </a:lnTo>
                  <a:lnTo>
                    <a:pt x="441833" y="40640"/>
                  </a:lnTo>
                  <a:lnTo>
                    <a:pt x="443776" y="41910"/>
                  </a:lnTo>
                  <a:lnTo>
                    <a:pt x="446735" y="44450"/>
                  </a:lnTo>
                  <a:lnTo>
                    <a:pt x="451332" y="46990"/>
                  </a:lnTo>
                  <a:lnTo>
                    <a:pt x="452894" y="48260"/>
                  </a:lnTo>
                  <a:lnTo>
                    <a:pt x="454380" y="49530"/>
                  </a:lnTo>
                  <a:lnTo>
                    <a:pt x="455828" y="49530"/>
                  </a:lnTo>
                  <a:lnTo>
                    <a:pt x="457212" y="50800"/>
                  </a:lnTo>
                  <a:lnTo>
                    <a:pt x="458431" y="50800"/>
                  </a:lnTo>
                  <a:lnTo>
                    <a:pt x="456704" y="49530"/>
                  </a:lnTo>
                  <a:lnTo>
                    <a:pt x="455041" y="48260"/>
                  </a:lnTo>
                  <a:lnTo>
                    <a:pt x="453237" y="45720"/>
                  </a:lnTo>
                  <a:lnTo>
                    <a:pt x="456476" y="48260"/>
                  </a:lnTo>
                  <a:lnTo>
                    <a:pt x="463765" y="50800"/>
                  </a:lnTo>
                  <a:lnTo>
                    <a:pt x="467525" y="53340"/>
                  </a:lnTo>
                  <a:lnTo>
                    <a:pt x="470776" y="54444"/>
                  </a:lnTo>
                  <a:lnTo>
                    <a:pt x="468896" y="52070"/>
                  </a:lnTo>
                  <a:lnTo>
                    <a:pt x="467410" y="52070"/>
                  </a:lnTo>
                  <a:lnTo>
                    <a:pt x="461467" y="48260"/>
                  </a:lnTo>
                  <a:lnTo>
                    <a:pt x="459663" y="46990"/>
                  </a:lnTo>
                  <a:lnTo>
                    <a:pt x="456044" y="44450"/>
                  </a:lnTo>
                  <a:lnTo>
                    <a:pt x="456107" y="46990"/>
                  </a:lnTo>
                  <a:lnTo>
                    <a:pt x="453961" y="44450"/>
                  </a:lnTo>
                  <a:lnTo>
                    <a:pt x="451688" y="41910"/>
                  </a:lnTo>
                  <a:lnTo>
                    <a:pt x="443992" y="36830"/>
                  </a:lnTo>
                  <a:lnTo>
                    <a:pt x="440677" y="34290"/>
                  </a:lnTo>
                  <a:lnTo>
                    <a:pt x="440690" y="35560"/>
                  </a:lnTo>
                  <a:lnTo>
                    <a:pt x="442823" y="36830"/>
                  </a:lnTo>
                  <a:lnTo>
                    <a:pt x="440664" y="35560"/>
                  </a:lnTo>
                  <a:lnTo>
                    <a:pt x="436422" y="33020"/>
                  </a:lnTo>
                  <a:lnTo>
                    <a:pt x="434809" y="33020"/>
                  </a:lnTo>
                  <a:lnTo>
                    <a:pt x="436257" y="34290"/>
                  </a:lnTo>
                  <a:lnTo>
                    <a:pt x="437375" y="34290"/>
                  </a:lnTo>
                  <a:lnTo>
                    <a:pt x="437743" y="35560"/>
                  </a:lnTo>
                  <a:lnTo>
                    <a:pt x="435838" y="35560"/>
                  </a:lnTo>
                  <a:lnTo>
                    <a:pt x="432371" y="33020"/>
                  </a:lnTo>
                  <a:lnTo>
                    <a:pt x="421640" y="29210"/>
                  </a:lnTo>
                  <a:lnTo>
                    <a:pt x="419722" y="29210"/>
                  </a:lnTo>
                  <a:lnTo>
                    <a:pt x="415912" y="26670"/>
                  </a:lnTo>
                  <a:lnTo>
                    <a:pt x="413956" y="26670"/>
                  </a:lnTo>
                  <a:lnTo>
                    <a:pt x="413905" y="24130"/>
                  </a:lnTo>
                  <a:lnTo>
                    <a:pt x="404012" y="20320"/>
                  </a:lnTo>
                  <a:lnTo>
                    <a:pt x="413778" y="22860"/>
                  </a:lnTo>
                  <a:lnTo>
                    <a:pt x="408076" y="20320"/>
                  </a:lnTo>
                  <a:lnTo>
                    <a:pt x="405218" y="19050"/>
                  </a:lnTo>
                  <a:lnTo>
                    <a:pt x="403364" y="18567"/>
                  </a:lnTo>
                  <a:lnTo>
                    <a:pt x="403364" y="22860"/>
                  </a:lnTo>
                  <a:lnTo>
                    <a:pt x="396595" y="22860"/>
                  </a:lnTo>
                  <a:lnTo>
                    <a:pt x="397713" y="24130"/>
                  </a:lnTo>
                  <a:lnTo>
                    <a:pt x="393331" y="22860"/>
                  </a:lnTo>
                  <a:lnTo>
                    <a:pt x="387235" y="20320"/>
                  </a:lnTo>
                  <a:lnTo>
                    <a:pt x="384327" y="19050"/>
                  </a:lnTo>
                  <a:lnTo>
                    <a:pt x="381774" y="17780"/>
                  </a:lnTo>
                  <a:lnTo>
                    <a:pt x="378790" y="16510"/>
                  </a:lnTo>
                  <a:lnTo>
                    <a:pt x="385902" y="20320"/>
                  </a:lnTo>
                  <a:lnTo>
                    <a:pt x="382981" y="19050"/>
                  </a:lnTo>
                  <a:lnTo>
                    <a:pt x="377075" y="17780"/>
                  </a:lnTo>
                  <a:lnTo>
                    <a:pt x="374789" y="16827"/>
                  </a:lnTo>
                  <a:lnTo>
                    <a:pt x="375234" y="17462"/>
                  </a:lnTo>
                  <a:lnTo>
                    <a:pt x="371411" y="16510"/>
                  </a:lnTo>
                  <a:lnTo>
                    <a:pt x="361175" y="13970"/>
                  </a:lnTo>
                  <a:lnTo>
                    <a:pt x="241604" y="13970"/>
                  </a:lnTo>
                  <a:lnTo>
                    <a:pt x="238086" y="13970"/>
                  </a:lnTo>
                  <a:lnTo>
                    <a:pt x="236626" y="13970"/>
                  </a:lnTo>
                  <a:lnTo>
                    <a:pt x="229654" y="16510"/>
                  </a:lnTo>
                  <a:lnTo>
                    <a:pt x="226187" y="16510"/>
                  </a:lnTo>
                  <a:lnTo>
                    <a:pt x="225767" y="15240"/>
                  </a:lnTo>
                  <a:lnTo>
                    <a:pt x="226034" y="13970"/>
                  </a:lnTo>
                  <a:lnTo>
                    <a:pt x="227241" y="12700"/>
                  </a:lnTo>
                  <a:lnTo>
                    <a:pt x="236448" y="11430"/>
                  </a:lnTo>
                  <a:lnTo>
                    <a:pt x="248500" y="11430"/>
                  </a:lnTo>
                  <a:lnTo>
                    <a:pt x="248716" y="12700"/>
                  </a:lnTo>
                  <a:lnTo>
                    <a:pt x="356031" y="12700"/>
                  </a:lnTo>
                  <a:lnTo>
                    <a:pt x="335064" y="10160"/>
                  </a:lnTo>
                  <a:lnTo>
                    <a:pt x="336016" y="10160"/>
                  </a:lnTo>
                  <a:lnTo>
                    <a:pt x="337108" y="8890"/>
                  </a:lnTo>
                  <a:lnTo>
                    <a:pt x="352488" y="8890"/>
                  </a:lnTo>
                  <a:lnTo>
                    <a:pt x="356019" y="10160"/>
                  </a:lnTo>
                  <a:lnTo>
                    <a:pt x="361607" y="10160"/>
                  </a:lnTo>
                  <a:lnTo>
                    <a:pt x="362686" y="11430"/>
                  </a:lnTo>
                  <a:lnTo>
                    <a:pt x="361480" y="12700"/>
                  </a:lnTo>
                  <a:lnTo>
                    <a:pt x="362458" y="12700"/>
                  </a:lnTo>
                  <a:lnTo>
                    <a:pt x="367563" y="13970"/>
                  </a:lnTo>
                  <a:lnTo>
                    <a:pt x="374192" y="13970"/>
                  </a:lnTo>
                  <a:lnTo>
                    <a:pt x="377113" y="15240"/>
                  </a:lnTo>
                  <a:lnTo>
                    <a:pt x="389191" y="15240"/>
                  </a:lnTo>
                  <a:lnTo>
                    <a:pt x="397243" y="19050"/>
                  </a:lnTo>
                  <a:lnTo>
                    <a:pt x="403364" y="22860"/>
                  </a:lnTo>
                  <a:lnTo>
                    <a:pt x="403364" y="18567"/>
                  </a:lnTo>
                  <a:lnTo>
                    <a:pt x="400367" y="17780"/>
                  </a:lnTo>
                  <a:lnTo>
                    <a:pt x="398259" y="16649"/>
                  </a:lnTo>
                  <a:lnTo>
                    <a:pt x="398259" y="17780"/>
                  </a:lnTo>
                  <a:lnTo>
                    <a:pt x="398005" y="17780"/>
                  </a:lnTo>
                  <a:lnTo>
                    <a:pt x="393344" y="16510"/>
                  </a:lnTo>
                  <a:lnTo>
                    <a:pt x="395008" y="16510"/>
                  </a:lnTo>
                  <a:lnTo>
                    <a:pt x="398259" y="17780"/>
                  </a:lnTo>
                  <a:lnTo>
                    <a:pt x="398259" y="16649"/>
                  </a:lnTo>
                  <a:lnTo>
                    <a:pt x="398018" y="16510"/>
                  </a:lnTo>
                  <a:lnTo>
                    <a:pt x="393331" y="13970"/>
                  </a:lnTo>
                  <a:lnTo>
                    <a:pt x="388797" y="13970"/>
                  </a:lnTo>
                  <a:lnTo>
                    <a:pt x="384670" y="12700"/>
                  </a:lnTo>
                  <a:lnTo>
                    <a:pt x="377850" y="11430"/>
                  </a:lnTo>
                  <a:lnTo>
                    <a:pt x="377063" y="11430"/>
                  </a:lnTo>
                  <a:lnTo>
                    <a:pt x="374700" y="10160"/>
                  </a:lnTo>
                  <a:lnTo>
                    <a:pt x="345795" y="5080"/>
                  </a:lnTo>
                  <a:lnTo>
                    <a:pt x="338251" y="5080"/>
                  </a:lnTo>
                  <a:lnTo>
                    <a:pt x="330555" y="3810"/>
                  </a:lnTo>
                  <a:lnTo>
                    <a:pt x="322503" y="1270"/>
                  </a:lnTo>
                  <a:lnTo>
                    <a:pt x="304761" y="1270"/>
                  </a:lnTo>
                  <a:lnTo>
                    <a:pt x="303199" y="0"/>
                  </a:lnTo>
                  <a:lnTo>
                    <a:pt x="287451" y="0"/>
                  </a:lnTo>
                  <a:lnTo>
                    <a:pt x="287451" y="6350"/>
                  </a:lnTo>
                  <a:lnTo>
                    <a:pt x="287147" y="7620"/>
                  </a:lnTo>
                  <a:lnTo>
                    <a:pt x="285153" y="7620"/>
                  </a:lnTo>
                  <a:lnTo>
                    <a:pt x="287451" y="6350"/>
                  </a:lnTo>
                  <a:lnTo>
                    <a:pt x="287451" y="0"/>
                  </a:lnTo>
                  <a:lnTo>
                    <a:pt x="283324" y="0"/>
                  </a:lnTo>
                  <a:lnTo>
                    <a:pt x="283108" y="215"/>
                  </a:lnTo>
                  <a:lnTo>
                    <a:pt x="283108" y="7620"/>
                  </a:lnTo>
                  <a:lnTo>
                    <a:pt x="280276" y="8890"/>
                  </a:lnTo>
                  <a:lnTo>
                    <a:pt x="282613" y="7620"/>
                  </a:lnTo>
                  <a:lnTo>
                    <a:pt x="283108" y="7620"/>
                  </a:lnTo>
                  <a:lnTo>
                    <a:pt x="283108" y="215"/>
                  </a:lnTo>
                  <a:lnTo>
                    <a:pt x="282028" y="1270"/>
                  </a:lnTo>
                  <a:lnTo>
                    <a:pt x="280339" y="0"/>
                  </a:lnTo>
                  <a:lnTo>
                    <a:pt x="267068" y="0"/>
                  </a:lnTo>
                  <a:lnTo>
                    <a:pt x="263118" y="1270"/>
                  </a:lnTo>
                  <a:lnTo>
                    <a:pt x="259143" y="1270"/>
                  </a:lnTo>
                  <a:lnTo>
                    <a:pt x="255016" y="2540"/>
                  </a:lnTo>
                  <a:lnTo>
                    <a:pt x="247497" y="3810"/>
                  </a:lnTo>
                  <a:lnTo>
                    <a:pt x="244068" y="3810"/>
                  </a:lnTo>
                  <a:lnTo>
                    <a:pt x="241363" y="5080"/>
                  </a:lnTo>
                  <a:lnTo>
                    <a:pt x="241223" y="6350"/>
                  </a:lnTo>
                  <a:lnTo>
                    <a:pt x="237528" y="6350"/>
                  </a:lnTo>
                  <a:lnTo>
                    <a:pt x="233997" y="7620"/>
                  </a:lnTo>
                  <a:lnTo>
                    <a:pt x="230251" y="8890"/>
                  </a:lnTo>
                  <a:lnTo>
                    <a:pt x="224459" y="10160"/>
                  </a:lnTo>
                  <a:lnTo>
                    <a:pt x="222453" y="11430"/>
                  </a:lnTo>
                  <a:lnTo>
                    <a:pt x="220395" y="11430"/>
                  </a:lnTo>
                  <a:lnTo>
                    <a:pt x="218211" y="12700"/>
                  </a:lnTo>
                  <a:lnTo>
                    <a:pt x="219087" y="13970"/>
                  </a:lnTo>
                  <a:lnTo>
                    <a:pt x="215404" y="15240"/>
                  </a:lnTo>
                  <a:lnTo>
                    <a:pt x="210400" y="16510"/>
                  </a:lnTo>
                  <a:lnTo>
                    <a:pt x="204952" y="17780"/>
                  </a:lnTo>
                  <a:lnTo>
                    <a:pt x="196367" y="20320"/>
                  </a:lnTo>
                  <a:lnTo>
                    <a:pt x="190512" y="22860"/>
                  </a:lnTo>
                  <a:lnTo>
                    <a:pt x="188226" y="22860"/>
                  </a:lnTo>
                  <a:lnTo>
                    <a:pt x="191236" y="21590"/>
                  </a:lnTo>
                  <a:lnTo>
                    <a:pt x="189712" y="21590"/>
                  </a:lnTo>
                  <a:lnTo>
                    <a:pt x="186232" y="22809"/>
                  </a:lnTo>
                  <a:lnTo>
                    <a:pt x="186232" y="26670"/>
                  </a:lnTo>
                  <a:lnTo>
                    <a:pt x="184137" y="27940"/>
                  </a:lnTo>
                  <a:lnTo>
                    <a:pt x="180555" y="30480"/>
                  </a:lnTo>
                  <a:lnTo>
                    <a:pt x="176542" y="34290"/>
                  </a:lnTo>
                  <a:lnTo>
                    <a:pt x="171513" y="36830"/>
                  </a:lnTo>
                  <a:lnTo>
                    <a:pt x="161696" y="41910"/>
                  </a:lnTo>
                  <a:lnTo>
                    <a:pt x="165100" y="38100"/>
                  </a:lnTo>
                  <a:lnTo>
                    <a:pt x="169506" y="34290"/>
                  </a:lnTo>
                  <a:lnTo>
                    <a:pt x="177444" y="30480"/>
                  </a:lnTo>
                  <a:lnTo>
                    <a:pt x="183235" y="27940"/>
                  </a:lnTo>
                  <a:lnTo>
                    <a:pt x="186232" y="26670"/>
                  </a:lnTo>
                  <a:lnTo>
                    <a:pt x="186232" y="22809"/>
                  </a:lnTo>
                  <a:lnTo>
                    <a:pt x="178816" y="25400"/>
                  </a:lnTo>
                  <a:lnTo>
                    <a:pt x="175361" y="27940"/>
                  </a:lnTo>
                  <a:lnTo>
                    <a:pt x="171945" y="29210"/>
                  </a:lnTo>
                  <a:lnTo>
                    <a:pt x="168503" y="31750"/>
                  </a:lnTo>
                  <a:lnTo>
                    <a:pt x="165277" y="34290"/>
                  </a:lnTo>
                  <a:lnTo>
                    <a:pt x="158775" y="36830"/>
                  </a:lnTo>
                  <a:lnTo>
                    <a:pt x="155511" y="39370"/>
                  </a:lnTo>
                  <a:lnTo>
                    <a:pt x="152349" y="40640"/>
                  </a:lnTo>
                  <a:lnTo>
                    <a:pt x="149618" y="41910"/>
                  </a:lnTo>
                  <a:lnTo>
                    <a:pt x="145542" y="44246"/>
                  </a:lnTo>
                  <a:lnTo>
                    <a:pt x="145897" y="43180"/>
                  </a:lnTo>
                  <a:lnTo>
                    <a:pt x="144678" y="44450"/>
                  </a:lnTo>
                  <a:lnTo>
                    <a:pt x="144030" y="44450"/>
                  </a:lnTo>
                  <a:lnTo>
                    <a:pt x="141897" y="45656"/>
                  </a:lnTo>
                  <a:lnTo>
                    <a:pt x="140322" y="46990"/>
                  </a:lnTo>
                  <a:lnTo>
                    <a:pt x="141135" y="46228"/>
                  </a:lnTo>
                  <a:lnTo>
                    <a:pt x="138557" y="48260"/>
                  </a:lnTo>
                  <a:lnTo>
                    <a:pt x="135432" y="50800"/>
                  </a:lnTo>
                  <a:lnTo>
                    <a:pt x="132588" y="50800"/>
                  </a:lnTo>
                  <a:lnTo>
                    <a:pt x="129082" y="53340"/>
                  </a:lnTo>
                  <a:lnTo>
                    <a:pt x="132588" y="53340"/>
                  </a:lnTo>
                  <a:lnTo>
                    <a:pt x="131038" y="54610"/>
                  </a:lnTo>
                  <a:lnTo>
                    <a:pt x="129755" y="55880"/>
                  </a:lnTo>
                  <a:lnTo>
                    <a:pt x="128790" y="57150"/>
                  </a:lnTo>
                  <a:lnTo>
                    <a:pt x="125107" y="57150"/>
                  </a:lnTo>
                  <a:lnTo>
                    <a:pt x="120840" y="63500"/>
                  </a:lnTo>
                  <a:lnTo>
                    <a:pt x="116243" y="63500"/>
                  </a:lnTo>
                  <a:lnTo>
                    <a:pt x="115531" y="64770"/>
                  </a:lnTo>
                  <a:lnTo>
                    <a:pt x="111823" y="68580"/>
                  </a:lnTo>
                  <a:lnTo>
                    <a:pt x="108254" y="71120"/>
                  </a:lnTo>
                  <a:lnTo>
                    <a:pt x="105346" y="74930"/>
                  </a:lnTo>
                  <a:lnTo>
                    <a:pt x="102577" y="77470"/>
                  </a:lnTo>
                  <a:lnTo>
                    <a:pt x="101803" y="78740"/>
                  </a:lnTo>
                  <a:lnTo>
                    <a:pt x="101676" y="80010"/>
                  </a:lnTo>
                  <a:lnTo>
                    <a:pt x="100393" y="80010"/>
                  </a:lnTo>
                  <a:lnTo>
                    <a:pt x="101803" y="78740"/>
                  </a:lnTo>
                  <a:lnTo>
                    <a:pt x="98361" y="81280"/>
                  </a:lnTo>
                  <a:lnTo>
                    <a:pt x="95123" y="85090"/>
                  </a:lnTo>
                  <a:lnTo>
                    <a:pt x="92798" y="87630"/>
                  </a:lnTo>
                  <a:lnTo>
                    <a:pt x="90335" y="87630"/>
                  </a:lnTo>
                  <a:lnTo>
                    <a:pt x="87706" y="91440"/>
                  </a:lnTo>
                  <a:lnTo>
                    <a:pt x="85242" y="96520"/>
                  </a:lnTo>
                  <a:lnTo>
                    <a:pt x="84734" y="96799"/>
                  </a:lnTo>
                  <a:lnTo>
                    <a:pt x="84721" y="97790"/>
                  </a:lnTo>
                  <a:lnTo>
                    <a:pt x="86448" y="97790"/>
                  </a:lnTo>
                  <a:lnTo>
                    <a:pt x="83032" y="101600"/>
                  </a:lnTo>
                  <a:lnTo>
                    <a:pt x="81356" y="104140"/>
                  </a:lnTo>
                  <a:lnTo>
                    <a:pt x="83007" y="100330"/>
                  </a:lnTo>
                  <a:lnTo>
                    <a:pt x="83553" y="99060"/>
                  </a:lnTo>
                  <a:lnTo>
                    <a:pt x="84556" y="96888"/>
                  </a:lnTo>
                  <a:lnTo>
                    <a:pt x="80581" y="99060"/>
                  </a:lnTo>
                  <a:lnTo>
                    <a:pt x="78498" y="100330"/>
                  </a:lnTo>
                  <a:lnTo>
                    <a:pt x="81521" y="95250"/>
                  </a:lnTo>
                  <a:lnTo>
                    <a:pt x="72758" y="107950"/>
                  </a:lnTo>
                  <a:lnTo>
                    <a:pt x="71335" y="109220"/>
                  </a:lnTo>
                  <a:lnTo>
                    <a:pt x="68338" y="114300"/>
                  </a:lnTo>
                  <a:lnTo>
                    <a:pt x="67868" y="113030"/>
                  </a:lnTo>
                  <a:lnTo>
                    <a:pt x="65316" y="116840"/>
                  </a:lnTo>
                  <a:lnTo>
                    <a:pt x="62344" y="123190"/>
                  </a:lnTo>
                  <a:lnTo>
                    <a:pt x="60096" y="124460"/>
                  </a:lnTo>
                  <a:lnTo>
                    <a:pt x="58293" y="125730"/>
                  </a:lnTo>
                  <a:lnTo>
                    <a:pt x="55753" y="129540"/>
                  </a:lnTo>
                  <a:lnTo>
                    <a:pt x="52654" y="133350"/>
                  </a:lnTo>
                  <a:lnTo>
                    <a:pt x="32296" y="166370"/>
                  </a:lnTo>
                  <a:lnTo>
                    <a:pt x="23012" y="184150"/>
                  </a:lnTo>
                  <a:lnTo>
                    <a:pt x="25425" y="181610"/>
                  </a:lnTo>
                  <a:lnTo>
                    <a:pt x="23888" y="184150"/>
                  </a:lnTo>
                  <a:lnTo>
                    <a:pt x="22136" y="187960"/>
                  </a:lnTo>
                  <a:lnTo>
                    <a:pt x="18415" y="194310"/>
                  </a:lnTo>
                  <a:lnTo>
                    <a:pt x="19367" y="195580"/>
                  </a:lnTo>
                  <a:lnTo>
                    <a:pt x="18173" y="196850"/>
                  </a:lnTo>
                  <a:lnTo>
                    <a:pt x="16548" y="199390"/>
                  </a:lnTo>
                  <a:lnTo>
                    <a:pt x="17386" y="195580"/>
                  </a:lnTo>
                  <a:lnTo>
                    <a:pt x="13843" y="205740"/>
                  </a:lnTo>
                  <a:lnTo>
                    <a:pt x="10782" y="213360"/>
                  </a:lnTo>
                  <a:lnTo>
                    <a:pt x="9855" y="217170"/>
                  </a:lnTo>
                  <a:lnTo>
                    <a:pt x="9690" y="220980"/>
                  </a:lnTo>
                  <a:lnTo>
                    <a:pt x="8585" y="222250"/>
                  </a:lnTo>
                  <a:lnTo>
                    <a:pt x="9359" y="218440"/>
                  </a:lnTo>
                  <a:lnTo>
                    <a:pt x="8597" y="219710"/>
                  </a:lnTo>
                  <a:lnTo>
                    <a:pt x="8140" y="223520"/>
                  </a:lnTo>
                  <a:lnTo>
                    <a:pt x="6604" y="226060"/>
                  </a:lnTo>
                  <a:lnTo>
                    <a:pt x="7493" y="220980"/>
                  </a:lnTo>
                  <a:lnTo>
                    <a:pt x="6654" y="223520"/>
                  </a:lnTo>
                  <a:lnTo>
                    <a:pt x="6146" y="226060"/>
                  </a:lnTo>
                  <a:lnTo>
                    <a:pt x="5892" y="228600"/>
                  </a:lnTo>
                  <a:lnTo>
                    <a:pt x="5715" y="229870"/>
                  </a:lnTo>
                  <a:lnTo>
                    <a:pt x="5753" y="231140"/>
                  </a:lnTo>
                  <a:lnTo>
                    <a:pt x="6324" y="234950"/>
                  </a:lnTo>
                  <a:lnTo>
                    <a:pt x="7277" y="234950"/>
                  </a:lnTo>
                  <a:lnTo>
                    <a:pt x="8216" y="236220"/>
                  </a:lnTo>
                  <a:lnTo>
                    <a:pt x="7010" y="238760"/>
                  </a:lnTo>
                  <a:lnTo>
                    <a:pt x="6273" y="241300"/>
                  </a:lnTo>
                  <a:lnTo>
                    <a:pt x="5880" y="243840"/>
                  </a:lnTo>
                  <a:lnTo>
                    <a:pt x="5575" y="245110"/>
                  </a:lnTo>
                  <a:lnTo>
                    <a:pt x="5626" y="247650"/>
                  </a:lnTo>
                  <a:lnTo>
                    <a:pt x="5905" y="250190"/>
                  </a:lnTo>
                  <a:lnTo>
                    <a:pt x="4838" y="251460"/>
                  </a:lnTo>
                  <a:lnTo>
                    <a:pt x="3467" y="255270"/>
                  </a:lnTo>
                  <a:lnTo>
                    <a:pt x="4584" y="247650"/>
                  </a:lnTo>
                  <a:lnTo>
                    <a:pt x="2476" y="257810"/>
                  </a:lnTo>
                  <a:lnTo>
                    <a:pt x="1028" y="269240"/>
                  </a:lnTo>
                  <a:lnTo>
                    <a:pt x="469" y="274320"/>
                  </a:lnTo>
                  <a:lnTo>
                    <a:pt x="1409" y="274320"/>
                  </a:lnTo>
                  <a:lnTo>
                    <a:pt x="863" y="275590"/>
                  </a:lnTo>
                  <a:lnTo>
                    <a:pt x="927" y="281940"/>
                  </a:lnTo>
                  <a:lnTo>
                    <a:pt x="241" y="289560"/>
                  </a:lnTo>
                  <a:lnTo>
                    <a:pt x="203" y="292100"/>
                  </a:lnTo>
                  <a:lnTo>
                    <a:pt x="88" y="294640"/>
                  </a:lnTo>
                  <a:lnTo>
                    <a:pt x="0" y="302260"/>
                  </a:lnTo>
                  <a:lnTo>
                    <a:pt x="342" y="299720"/>
                  </a:lnTo>
                  <a:lnTo>
                    <a:pt x="2222" y="303530"/>
                  </a:lnTo>
                  <a:lnTo>
                    <a:pt x="787" y="307340"/>
                  </a:lnTo>
                  <a:lnTo>
                    <a:pt x="1231" y="314960"/>
                  </a:lnTo>
                  <a:lnTo>
                    <a:pt x="1016" y="314960"/>
                  </a:lnTo>
                  <a:lnTo>
                    <a:pt x="787" y="317500"/>
                  </a:lnTo>
                  <a:lnTo>
                    <a:pt x="749" y="320040"/>
                  </a:lnTo>
                  <a:lnTo>
                    <a:pt x="1041" y="325120"/>
                  </a:lnTo>
                  <a:lnTo>
                    <a:pt x="1638" y="328930"/>
                  </a:lnTo>
                  <a:lnTo>
                    <a:pt x="1790" y="335280"/>
                  </a:lnTo>
                  <a:lnTo>
                    <a:pt x="2006" y="340360"/>
                  </a:lnTo>
                  <a:lnTo>
                    <a:pt x="3162" y="339090"/>
                  </a:lnTo>
                  <a:lnTo>
                    <a:pt x="4635" y="339090"/>
                  </a:lnTo>
                  <a:lnTo>
                    <a:pt x="4762" y="349250"/>
                  </a:lnTo>
                  <a:lnTo>
                    <a:pt x="4953" y="354330"/>
                  </a:lnTo>
                  <a:lnTo>
                    <a:pt x="5168" y="359410"/>
                  </a:lnTo>
                  <a:lnTo>
                    <a:pt x="6591" y="364490"/>
                  </a:lnTo>
                  <a:lnTo>
                    <a:pt x="6654" y="360680"/>
                  </a:lnTo>
                  <a:lnTo>
                    <a:pt x="7543" y="363220"/>
                  </a:lnTo>
                  <a:lnTo>
                    <a:pt x="7531" y="367030"/>
                  </a:lnTo>
                  <a:lnTo>
                    <a:pt x="7150" y="375920"/>
                  </a:lnTo>
                  <a:lnTo>
                    <a:pt x="6705" y="379730"/>
                  </a:lnTo>
                  <a:lnTo>
                    <a:pt x="7378" y="382270"/>
                  </a:lnTo>
                  <a:lnTo>
                    <a:pt x="7505" y="383540"/>
                  </a:lnTo>
                  <a:lnTo>
                    <a:pt x="5880" y="378460"/>
                  </a:lnTo>
                  <a:lnTo>
                    <a:pt x="7277" y="384810"/>
                  </a:lnTo>
                  <a:lnTo>
                    <a:pt x="8255" y="386080"/>
                  </a:lnTo>
                  <a:lnTo>
                    <a:pt x="9423" y="386080"/>
                  </a:lnTo>
                  <a:lnTo>
                    <a:pt x="11366" y="391160"/>
                  </a:lnTo>
                  <a:lnTo>
                    <a:pt x="11087" y="392430"/>
                  </a:lnTo>
                  <a:lnTo>
                    <a:pt x="8331" y="388620"/>
                  </a:lnTo>
                  <a:lnTo>
                    <a:pt x="10388" y="396240"/>
                  </a:lnTo>
                  <a:lnTo>
                    <a:pt x="10642" y="397510"/>
                  </a:lnTo>
                  <a:lnTo>
                    <a:pt x="13042" y="402590"/>
                  </a:lnTo>
                  <a:lnTo>
                    <a:pt x="15633" y="407670"/>
                  </a:lnTo>
                  <a:lnTo>
                    <a:pt x="17043" y="411480"/>
                  </a:lnTo>
                  <a:lnTo>
                    <a:pt x="18503" y="414020"/>
                  </a:lnTo>
                  <a:lnTo>
                    <a:pt x="20358" y="417830"/>
                  </a:lnTo>
                  <a:lnTo>
                    <a:pt x="20916" y="420370"/>
                  </a:lnTo>
                  <a:lnTo>
                    <a:pt x="22364" y="424180"/>
                  </a:lnTo>
                  <a:lnTo>
                    <a:pt x="22682" y="425450"/>
                  </a:lnTo>
                  <a:lnTo>
                    <a:pt x="22148" y="420370"/>
                  </a:lnTo>
                  <a:lnTo>
                    <a:pt x="24714" y="425450"/>
                  </a:lnTo>
                  <a:lnTo>
                    <a:pt x="27203" y="430530"/>
                  </a:lnTo>
                  <a:lnTo>
                    <a:pt x="29933" y="438150"/>
                  </a:lnTo>
                  <a:lnTo>
                    <a:pt x="33070" y="444500"/>
                  </a:lnTo>
                  <a:lnTo>
                    <a:pt x="36804" y="449580"/>
                  </a:lnTo>
                  <a:lnTo>
                    <a:pt x="37122" y="450850"/>
                  </a:lnTo>
                  <a:lnTo>
                    <a:pt x="37147" y="452120"/>
                  </a:lnTo>
                  <a:lnTo>
                    <a:pt x="37020" y="452120"/>
                  </a:lnTo>
                  <a:lnTo>
                    <a:pt x="38811" y="454660"/>
                  </a:lnTo>
                  <a:lnTo>
                    <a:pt x="41249" y="458470"/>
                  </a:lnTo>
                  <a:lnTo>
                    <a:pt x="46710" y="466090"/>
                  </a:lnTo>
                  <a:lnTo>
                    <a:pt x="49314" y="468630"/>
                  </a:lnTo>
                  <a:lnTo>
                    <a:pt x="50787" y="469900"/>
                  </a:lnTo>
                  <a:lnTo>
                    <a:pt x="50546" y="471170"/>
                  </a:lnTo>
                  <a:lnTo>
                    <a:pt x="52006" y="474980"/>
                  </a:lnTo>
                  <a:lnTo>
                    <a:pt x="56184" y="480060"/>
                  </a:lnTo>
                  <a:lnTo>
                    <a:pt x="58928" y="483870"/>
                  </a:lnTo>
                  <a:lnTo>
                    <a:pt x="61861" y="487680"/>
                  </a:lnTo>
                  <a:lnTo>
                    <a:pt x="64757" y="490220"/>
                  </a:lnTo>
                  <a:lnTo>
                    <a:pt x="69380" y="495300"/>
                  </a:lnTo>
                  <a:lnTo>
                    <a:pt x="72326" y="499110"/>
                  </a:lnTo>
                  <a:lnTo>
                    <a:pt x="71526" y="500380"/>
                  </a:lnTo>
                  <a:lnTo>
                    <a:pt x="73571" y="502920"/>
                  </a:lnTo>
                  <a:lnTo>
                    <a:pt x="75526" y="505460"/>
                  </a:lnTo>
                  <a:lnTo>
                    <a:pt x="77647" y="506730"/>
                  </a:lnTo>
                  <a:lnTo>
                    <a:pt x="84023" y="513080"/>
                  </a:lnTo>
                  <a:lnTo>
                    <a:pt x="83400" y="513080"/>
                  </a:lnTo>
                  <a:lnTo>
                    <a:pt x="87274" y="518160"/>
                  </a:lnTo>
                  <a:lnTo>
                    <a:pt x="90424" y="520700"/>
                  </a:lnTo>
                  <a:lnTo>
                    <a:pt x="92786" y="521970"/>
                  </a:lnTo>
                  <a:lnTo>
                    <a:pt x="95211" y="524510"/>
                  </a:lnTo>
                  <a:lnTo>
                    <a:pt x="96989" y="525780"/>
                  </a:lnTo>
                  <a:lnTo>
                    <a:pt x="98856" y="525780"/>
                  </a:lnTo>
                  <a:lnTo>
                    <a:pt x="100711" y="528320"/>
                  </a:lnTo>
                  <a:lnTo>
                    <a:pt x="98971" y="527050"/>
                  </a:lnTo>
                  <a:lnTo>
                    <a:pt x="98653" y="527050"/>
                  </a:lnTo>
                  <a:lnTo>
                    <a:pt x="104838" y="533400"/>
                  </a:lnTo>
                  <a:lnTo>
                    <a:pt x="108229" y="535940"/>
                  </a:lnTo>
                  <a:lnTo>
                    <a:pt x="115404" y="541020"/>
                  </a:lnTo>
                  <a:lnTo>
                    <a:pt x="118757" y="543560"/>
                  </a:lnTo>
                  <a:lnTo>
                    <a:pt x="125234" y="547370"/>
                  </a:lnTo>
                  <a:lnTo>
                    <a:pt x="125666" y="548640"/>
                  </a:lnTo>
                  <a:lnTo>
                    <a:pt x="130352" y="552450"/>
                  </a:lnTo>
                  <a:lnTo>
                    <a:pt x="138531" y="557530"/>
                  </a:lnTo>
                  <a:lnTo>
                    <a:pt x="149034" y="565150"/>
                  </a:lnTo>
                  <a:lnTo>
                    <a:pt x="160667" y="570230"/>
                  </a:lnTo>
                  <a:lnTo>
                    <a:pt x="160489" y="571220"/>
                  </a:lnTo>
                  <a:lnTo>
                    <a:pt x="165455" y="574040"/>
                  </a:lnTo>
                  <a:lnTo>
                    <a:pt x="172377" y="576580"/>
                  </a:lnTo>
                  <a:lnTo>
                    <a:pt x="179362" y="580390"/>
                  </a:lnTo>
                  <a:lnTo>
                    <a:pt x="186207" y="584200"/>
                  </a:lnTo>
                  <a:lnTo>
                    <a:pt x="195097" y="588010"/>
                  </a:lnTo>
                  <a:lnTo>
                    <a:pt x="203073" y="590550"/>
                  </a:lnTo>
                  <a:lnTo>
                    <a:pt x="207073" y="589280"/>
                  </a:lnTo>
                  <a:lnTo>
                    <a:pt x="215239" y="591820"/>
                  </a:lnTo>
                  <a:lnTo>
                    <a:pt x="219290" y="591820"/>
                  </a:lnTo>
                  <a:lnTo>
                    <a:pt x="213207" y="589280"/>
                  </a:lnTo>
                  <a:lnTo>
                    <a:pt x="217004" y="589280"/>
                  </a:lnTo>
                  <a:lnTo>
                    <a:pt x="216077" y="588010"/>
                  </a:lnTo>
                  <a:lnTo>
                    <a:pt x="219113" y="589280"/>
                  </a:lnTo>
                  <a:lnTo>
                    <a:pt x="222885" y="590550"/>
                  </a:lnTo>
                  <a:lnTo>
                    <a:pt x="224993" y="591820"/>
                  </a:lnTo>
                  <a:lnTo>
                    <a:pt x="227114" y="591820"/>
                  </a:lnTo>
                  <a:lnTo>
                    <a:pt x="227520" y="593090"/>
                  </a:lnTo>
                  <a:lnTo>
                    <a:pt x="223774" y="591820"/>
                  </a:lnTo>
                  <a:lnTo>
                    <a:pt x="222669" y="591820"/>
                  </a:lnTo>
                  <a:lnTo>
                    <a:pt x="224193" y="593090"/>
                  </a:lnTo>
                  <a:lnTo>
                    <a:pt x="230822" y="595630"/>
                  </a:lnTo>
                  <a:lnTo>
                    <a:pt x="237972" y="596900"/>
                  </a:lnTo>
                  <a:lnTo>
                    <a:pt x="241020" y="598170"/>
                  </a:lnTo>
                  <a:lnTo>
                    <a:pt x="252653" y="600710"/>
                  </a:lnTo>
                  <a:lnTo>
                    <a:pt x="287401" y="604520"/>
                  </a:lnTo>
                  <a:lnTo>
                    <a:pt x="329069" y="604520"/>
                  </a:lnTo>
                  <a:lnTo>
                    <a:pt x="332752" y="603250"/>
                  </a:lnTo>
                  <a:lnTo>
                    <a:pt x="330352" y="603250"/>
                  </a:lnTo>
                  <a:lnTo>
                    <a:pt x="329158" y="601980"/>
                  </a:lnTo>
                  <a:lnTo>
                    <a:pt x="335991" y="601980"/>
                  </a:lnTo>
                  <a:lnTo>
                    <a:pt x="339420" y="600710"/>
                  </a:lnTo>
                  <a:lnTo>
                    <a:pt x="342163" y="600710"/>
                  </a:lnTo>
                  <a:lnTo>
                    <a:pt x="343230" y="601980"/>
                  </a:lnTo>
                  <a:lnTo>
                    <a:pt x="335889" y="603250"/>
                  </a:lnTo>
                  <a:lnTo>
                    <a:pt x="339902" y="603250"/>
                  </a:lnTo>
                  <a:lnTo>
                    <a:pt x="348068" y="600710"/>
                  </a:lnTo>
                  <a:lnTo>
                    <a:pt x="348157" y="599440"/>
                  </a:lnTo>
                  <a:lnTo>
                    <a:pt x="353466" y="599440"/>
                  </a:lnTo>
                  <a:lnTo>
                    <a:pt x="351497" y="600710"/>
                  </a:lnTo>
                  <a:lnTo>
                    <a:pt x="348221" y="601789"/>
                  </a:lnTo>
                  <a:lnTo>
                    <a:pt x="353250" y="600710"/>
                  </a:lnTo>
                  <a:lnTo>
                    <a:pt x="354215" y="600710"/>
                  </a:lnTo>
                  <a:lnTo>
                    <a:pt x="355460" y="599440"/>
                  </a:lnTo>
                  <a:lnTo>
                    <a:pt x="358063" y="599440"/>
                  </a:lnTo>
                  <a:lnTo>
                    <a:pt x="359067" y="598170"/>
                  </a:lnTo>
                  <a:lnTo>
                    <a:pt x="361696" y="598170"/>
                  </a:lnTo>
                  <a:lnTo>
                    <a:pt x="363334" y="596900"/>
                  </a:lnTo>
                  <a:lnTo>
                    <a:pt x="365493" y="596900"/>
                  </a:lnTo>
                  <a:lnTo>
                    <a:pt x="371043" y="595630"/>
                  </a:lnTo>
                  <a:lnTo>
                    <a:pt x="368579" y="596900"/>
                  </a:lnTo>
                  <a:lnTo>
                    <a:pt x="369709" y="596900"/>
                  </a:lnTo>
                  <a:lnTo>
                    <a:pt x="372516" y="596087"/>
                  </a:lnTo>
                  <a:lnTo>
                    <a:pt x="371779" y="596900"/>
                  </a:lnTo>
                  <a:lnTo>
                    <a:pt x="374078" y="596900"/>
                  </a:lnTo>
                  <a:lnTo>
                    <a:pt x="378294" y="595630"/>
                  </a:lnTo>
                  <a:lnTo>
                    <a:pt x="386727" y="593090"/>
                  </a:lnTo>
                  <a:lnTo>
                    <a:pt x="381266" y="593090"/>
                  </a:lnTo>
                  <a:lnTo>
                    <a:pt x="386613" y="590550"/>
                  </a:lnTo>
                  <a:lnTo>
                    <a:pt x="393026" y="589280"/>
                  </a:lnTo>
                  <a:lnTo>
                    <a:pt x="391414" y="589280"/>
                  </a:lnTo>
                  <a:lnTo>
                    <a:pt x="394677" y="588010"/>
                  </a:lnTo>
                  <a:lnTo>
                    <a:pt x="397954" y="586740"/>
                  </a:lnTo>
                  <a:lnTo>
                    <a:pt x="405676" y="584200"/>
                  </a:lnTo>
                  <a:lnTo>
                    <a:pt x="413829" y="581660"/>
                  </a:lnTo>
                  <a:lnTo>
                    <a:pt x="419277" y="579120"/>
                  </a:lnTo>
                  <a:lnTo>
                    <a:pt x="424408" y="576580"/>
                  </a:lnTo>
                  <a:lnTo>
                    <a:pt x="428650" y="575310"/>
                  </a:lnTo>
                  <a:lnTo>
                    <a:pt x="432816" y="572770"/>
                  </a:lnTo>
                  <a:lnTo>
                    <a:pt x="435902" y="571500"/>
                  </a:lnTo>
                  <a:lnTo>
                    <a:pt x="437210" y="571500"/>
                  </a:lnTo>
                  <a:lnTo>
                    <a:pt x="440575" y="568960"/>
                  </a:lnTo>
                  <a:lnTo>
                    <a:pt x="445744" y="565150"/>
                  </a:lnTo>
                  <a:lnTo>
                    <a:pt x="451142" y="562610"/>
                  </a:lnTo>
                  <a:lnTo>
                    <a:pt x="455066" y="560070"/>
                  </a:lnTo>
                  <a:lnTo>
                    <a:pt x="457136" y="558800"/>
                  </a:lnTo>
                  <a:lnTo>
                    <a:pt x="459206" y="557530"/>
                  </a:lnTo>
                  <a:lnTo>
                    <a:pt x="456971" y="558800"/>
                  </a:lnTo>
                  <a:lnTo>
                    <a:pt x="454837" y="557530"/>
                  </a:lnTo>
                  <a:lnTo>
                    <a:pt x="462051" y="553720"/>
                  </a:lnTo>
                  <a:lnTo>
                    <a:pt x="461695" y="554990"/>
                  </a:lnTo>
                  <a:lnTo>
                    <a:pt x="465289" y="553720"/>
                  </a:lnTo>
                  <a:lnTo>
                    <a:pt x="473938" y="548640"/>
                  </a:lnTo>
                  <a:lnTo>
                    <a:pt x="479336" y="544830"/>
                  </a:lnTo>
                  <a:lnTo>
                    <a:pt x="480225" y="544499"/>
                  </a:lnTo>
                  <a:lnTo>
                    <a:pt x="484530" y="541020"/>
                  </a:lnTo>
                  <a:lnTo>
                    <a:pt x="493115" y="533400"/>
                  </a:lnTo>
                  <a:lnTo>
                    <a:pt x="494322" y="532130"/>
                  </a:lnTo>
                  <a:lnTo>
                    <a:pt x="496735" y="529590"/>
                  </a:lnTo>
                  <a:lnTo>
                    <a:pt x="492328" y="532130"/>
                  </a:lnTo>
                  <a:lnTo>
                    <a:pt x="497865" y="528320"/>
                  </a:lnTo>
                  <a:lnTo>
                    <a:pt x="493522" y="533400"/>
                  </a:lnTo>
                  <a:lnTo>
                    <a:pt x="498157" y="530860"/>
                  </a:lnTo>
                  <a:lnTo>
                    <a:pt x="507657" y="520700"/>
                  </a:lnTo>
                  <a:lnTo>
                    <a:pt x="518007" y="510540"/>
                  </a:lnTo>
                  <a:lnTo>
                    <a:pt x="528485" y="500380"/>
                  </a:lnTo>
                  <a:lnTo>
                    <a:pt x="536409" y="490220"/>
                  </a:lnTo>
                  <a:lnTo>
                    <a:pt x="538391" y="487680"/>
                  </a:lnTo>
                  <a:lnTo>
                    <a:pt x="538213" y="487680"/>
                  </a:lnTo>
                  <a:lnTo>
                    <a:pt x="535482" y="490220"/>
                  </a:lnTo>
                  <a:lnTo>
                    <a:pt x="537705" y="486410"/>
                  </a:lnTo>
                  <a:lnTo>
                    <a:pt x="540651" y="483870"/>
                  </a:lnTo>
                  <a:lnTo>
                    <a:pt x="543318" y="481330"/>
                  </a:lnTo>
                  <a:lnTo>
                    <a:pt x="546138" y="478790"/>
                  </a:lnTo>
                  <a:lnTo>
                    <a:pt x="547255" y="476250"/>
                  </a:lnTo>
                  <a:lnTo>
                    <a:pt x="547243" y="474980"/>
                  </a:lnTo>
                  <a:lnTo>
                    <a:pt x="547674" y="473710"/>
                  </a:lnTo>
                  <a:lnTo>
                    <a:pt x="548132" y="472440"/>
                  </a:lnTo>
                  <a:lnTo>
                    <a:pt x="548957" y="471170"/>
                  </a:lnTo>
                  <a:lnTo>
                    <a:pt x="550303" y="469900"/>
                  </a:lnTo>
                  <a:lnTo>
                    <a:pt x="551662" y="468630"/>
                  </a:lnTo>
                  <a:lnTo>
                    <a:pt x="549402" y="469900"/>
                  </a:lnTo>
                  <a:lnTo>
                    <a:pt x="550760" y="467360"/>
                  </a:lnTo>
                  <a:lnTo>
                    <a:pt x="559358" y="454660"/>
                  </a:lnTo>
                  <a:lnTo>
                    <a:pt x="566978" y="440690"/>
                  </a:lnTo>
                  <a:lnTo>
                    <a:pt x="573697" y="426720"/>
                  </a:lnTo>
                  <a:lnTo>
                    <a:pt x="576376" y="420370"/>
                  </a:lnTo>
                  <a:lnTo>
                    <a:pt x="579602" y="412750"/>
                  </a:lnTo>
                  <a:lnTo>
                    <a:pt x="584847" y="397510"/>
                  </a:lnTo>
                  <a:lnTo>
                    <a:pt x="586409" y="392430"/>
                  </a:lnTo>
                  <a:lnTo>
                    <a:pt x="589153" y="383540"/>
                  </a:lnTo>
                  <a:lnTo>
                    <a:pt x="589546" y="382270"/>
                  </a:lnTo>
                  <a:lnTo>
                    <a:pt x="593877" y="367030"/>
                  </a:lnTo>
                  <a:lnTo>
                    <a:pt x="595604" y="360680"/>
                  </a:lnTo>
                  <a:lnTo>
                    <a:pt x="596303" y="358140"/>
                  </a:lnTo>
                  <a:lnTo>
                    <a:pt x="598030" y="351790"/>
                  </a:lnTo>
                  <a:lnTo>
                    <a:pt x="596112" y="358140"/>
                  </a:lnTo>
                  <a:lnTo>
                    <a:pt x="596709" y="354330"/>
                  </a:lnTo>
                  <a:lnTo>
                    <a:pt x="597065" y="351790"/>
                  </a:lnTo>
                  <a:lnTo>
                    <a:pt x="597420" y="349250"/>
                  </a:lnTo>
                  <a:lnTo>
                    <a:pt x="596709" y="351790"/>
                  </a:lnTo>
                  <a:lnTo>
                    <a:pt x="596277" y="349250"/>
                  </a:lnTo>
                  <a:lnTo>
                    <a:pt x="595553" y="349250"/>
                  </a:lnTo>
                  <a:lnTo>
                    <a:pt x="596861" y="344170"/>
                  </a:lnTo>
                  <a:lnTo>
                    <a:pt x="598284" y="339090"/>
                  </a:lnTo>
                  <a:lnTo>
                    <a:pt x="599440" y="332740"/>
                  </a:lnTo>
                  <a:lnTo>
                    <a:pt x="598678" y="331470"/>
                  </a:lnTo>
                  <a:lnTo>
                    <a:pt x="599401" y="321310"/>
                  </a:lnTo>
                  <a:lnTo>
                    <a:pt x="599681" y="317500"/>
                  </a:lnTo>
                  <a:close/>
                </a:path>
                <a:path extrusionOk="0" h="604520" w="602615">
                  <a:moveTo>
                    <a:pt x="601878" y="306971"/>
                  </a:moveTo>
                  <a:lnTo>
                    <a:pt x="600392" y="303187"/>
                  </a:lnTo>
                  <a:lnTo>
                    <a:pt x="600519" y="307352"/>
                  </a:lnTo>
                  <a:lnTo>
                    <a:pt x="600100" y="308419"/>
                  </a:lnTo>
                  <a:lnTo>
                    <a:pt x="601878" y="306971"/>
                  </a:lnTo>
                  <a:close/>
                </a:path>
                <a:path extrusionOk="0" h="604520" w="602615">
                  <a:moveTo>
                    <a:pt x="602551" y="314274"/>
                  </a:moveTo>
                  <a:lnTo>
                    <a:pt x="601522" y="318300"/>
                  </a:lnTo>
                  <a:lnTo>
                    <a:pt x="601637" y="319049"/>
                  </a:lnTo>
                  <a:lnTo>
                    <a:pt x="601649" y="319798"/>
                  </a:lnTo>
                  <a:lnTo>
                    <a:pt x="601726" y="320535"/>
                  </a:lnTo>
                  <a:lnTo>
                    <a:pt x="602132" y="318452"/>
                  </a:lnTo>
                  <a:lnTo>
                    <a:pt x="602284" y="316369"/>
                  </a:lnTo>
                  <a:lnTo>
                    <a:pt x="602551" y="314274"/>
                  </a:lnTo>
                  <a:close/>
                </a:path>
              </a:pathLst>
            </a:custGeom>
            <a:solidFill>
              <a:srgbClr val="1D2041"/>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887"/>
                <a:buFont typeface="Arial"/>
                <a:buNone/>
              </a:pPr>
              <a:r>
                <a:t/>
              </a:r>
              <a:endParaRPr b="0" i="0" sz="887" u="none" cap="none" strike="noStrike">
                <a:solidFill>
                  <a:srgbClr val="000000"/>
                </a:solidFill>
                <a:latin typeface="Arial"/>
                <a:ea typeface="Arial"/>
                <a:cs typeface="Arial"/>
                <a:sym typeface="Arial"/>
              </a:endParaRPr>
            </a:p>
          </p:txBody>
        </p:sp>
      </p:grpSp>
      <p:grpSp>
        <p:nvGrpSpPr>
          <p:cNvPr id="157" name="Google Shape;157;p7"/>
          <p:cNvGrpSpPr/>
          <p:nvPr/>
        </p:nvGrpSpPr>
        <p:grpSpPr>
          <a:xfrm>
            <a:off x="5652361" y="-310167"/>
            <a:ext cx="5224114" cy="6253768"/>
            <a:chOff x="10402819" y="681"/>
            <a:chExt cx="9701280" cy="11307875"/>
          </a:xfrm>
        </p:grpSpPr>
        <p:pic>
          <p:nvPicPr>
            <p:cNvPr id="158" name="Google Shape;158;p7"/>
            <p:cNvPicPr preferRelativeResize="0"/>
            <p:nvPr/>
          </p:nvPicPr>
          <p:blipFill rotWithShape="1">
            <a:blip r:embed="rId5">
              <a:alphaModFix/>
            </a:blip>
            <a:srcRect b="0" l="0" r="0" t="0"/>
            <a:stretch/>
          </p:blipFill>
          <p:spPr>
            <a:xfrm>
              <a:off x="10402819" y="681"/>
              <a:ext cx="9701280" cy="11307875"/>
            </a:xfrm>
            <a:prstGeom prst="rect">
              <a:avLst/>
            </a:prstGeom>
            <a:noFill/>
            <a:ln>
              <a:noFill/>
            </a:ln>
          </p:spPr>
        </p:pic>
        <p:sp>
          <p:nvSpPr>
            <p:cNvPr id="159" name="Google Shape;159;p7"/>
            <p:cNvSpPr/>
            <p:nvPr/>
          </p:nvSpPr>
          <p:spPr>
            <a:xfrm>
              <a:off x="18591872" y="11093488"/>
              <a:ext cx="29845" cy="29845"/>
            </a:xfrm>
            <a:custGeom>
              <a:rect b="b" l="l" r="r" t="t"/>
              <a:pathLst>
                <a:path extrusionOk="0" h="29845" w="29844">
                  <a:moveTo>
                    <a:pt x="3139" y="0"/>
                  </a:moveTo>
                  <a:lnTo>
                    <a:pt x="0" y="6319"/>
                  </a:lnTo>
                  <a:lnTo>
                    <a:pt x="995" y="9546"/>
                  </a:lnTo>
                  <a:lnTo>
                    <a:pt x="10669" y="25626"/>
                  </a:lnTo>
                  <a:lnTo>
                    <a:pt x="18625" y="29323"/>
                  </a:lnTo>
                  <a:lnTo>
                    <a:pt x="24881" y="27543"/>
                  </a:lnTo>
                  <a:lnTo>
                    <a:pt x="29455" y="27190"/>
                  </a:lnTo>
                  <a:lnTo>
                    <a:pt x="12321" y="2864"/>
                  </a:lnTo>
                  <a:lnTo>
                    <a:pt x="3139" y="0"/>
                  </a:lnTo>
                  <a:close/>
                </a:path>
              </a:pathLst>
            </a:custGeom>
            <a:solidFill>
              <a:srgbClr val="F9AF15"/>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887"/>
                <a:buFont typeface="Arial"/>
                <a:buNone/>
              </a:pPr>
              <a:r>
                <a:t/>
              </a:r>
              <a:endParaRPr b="0" i="0" sz="887" u="none" cap="none" strike="noStrike">
                <a:solidFill>
                  <a:srgbClr val="000000"/>
                </a:solidFill>
                <a:latin typeface="Arial"/>
                <a:ea typeface="Arial"/>
                <a:cs typeface="Arial"/>
                <a:sym typeface="Arial"/>
              </a:endParaRPr>
            </a:p>
          </p:txBody>
        </p:sp>
        <p:pic>
          <p:nvPicPr>
            <p:cNvPr id="160" name="Google Shape;160;p7"/>
            <p:cNvPicPr preferRelativeResize="0"/>
            <p:nvPr/>
          </p:nvPicPr>
          <p:blipFill rotWithShape="1">
            <a:blip r:embed="rId6">
              <a:alphaModFix/>
            </a:blip>
            <a:srcRect b="0" l="0" r="0" t="0"/>
            <a:stretch/>
          </p:blipFill>
          <p:spPr>
            <a:xfrm>
              <a:off x="11870716" y="837011"/>
              <a:ext cx="8202703" cy="10471543"/>
            </a:xfrm>
            <a:prstGeom prst="rect">
              <a:avLst/>
            </a:prstGeom>
            <a:noFill/>
            <a:ln>
              <a:noFill/>
            </a:ln>
          </p:spPr>
        </p:pic>
      </p:grpSp>
      <p:sp>
        <p:nvSpPr>
          <p:cNvPr id="161" name="Google Shape;161;p7"/>
          <p:cNvSpPr txBox="1"/>
          <p:nvPr/>
        </p:nvSpPr>
        <p:spPr>
          <a:xfrm>
            <a:off x="299468" y="1234078"/>
            <a:ext cx="63563" cy="230852"/>
          </a:xfrm>
          <a:prstGeom prst="rect">
            <a:avLst/>
          </a:prstGeom>
          <a:noFill/>
          <a:ln>
            <a:noFill/>
          </a:ln>
        </p:spPr>
        <p:txBody>
          <a:bodyPr anchorCtr="0" anchor="t" bIns="0" lIns="0" spcFirstLastPara="1" rIns="0" wrap="square" tIns="7175">
            <a:spAutoFit/>
          </a:bodyPr>
          <a:lstStyle/>
          <a:p>
            <a:pPr indent="0" lvl="0" marL="6257" marR="0" rtl="0" algn="l">
              <a:lnSpc>
                <a:spcPct val="100000"/>
              </a:lnSpc>
              <a:spcBef>
                <a:spcPts val="0"/>
              </a:spcBef>
              <a:spcAft>
                <a:spcPts val="0"/>
              </a:spcAft>
              <a:buClr>
                <a:srgbClr val="000000"/>
              </a:buClr>
              <a:buSzPts val="1453"/>
              <a:buFont typeface="Arial"/>
              <a:buNone/>
            </a:pPr>
            <a:r>
              <a:rPr b="1" i="0" lang="en-GB" sz="1453" u="none" cap="none" strike="noStrike">
                <a:solidFill>
                  <a:srgbClr val="FCC128"/>
                </a:solidFill>
                <a:latin typeface="Big Shoulders Black"/>
                <a:ea typeface="Big Shoulders Black"/>
                <a:cs typeface="Big Shoulders Black"/>
                <a:sym typeface="Big Shoulders Black"/>
              </a:rPr>
              <a:t>1</a:t>
            </a:r>
            <a:endParaRPr b="0" i="0" sz="1453" u="none" cap="none" strike="noStrike">
              <a:solidFill>
                <a:srgbClr val="000000"/>
              </a:solidFill>
              <a:latin typeface="Big Shoulders Black"/>
              <a:ea typeface="Big Shoulders Black"/>
              <a:cs typeface="Big Shoulders Black"/>
              <a:sym typeface="Big Shoulders Black"/>
            </a:endParaRPr>
          </a:p>
        </p:txBody>
      </p:sp>
      <p:sp>
        <p:nvSpPr>
          <p:cNvPr id="162" name="Google Shape;162;p7"/>
          <p:cNvSpPr txBox="1"/>
          <p:nvPr/>
        </p:nvSpPr>
        <p:spPr>
          <a:xfrm>
            <a:off x="299468" y="2309692"/>
            <a:ext cx="103622" cy="230852"/>
          </a:xfrm>
          <a:prstGeom prst="rect">
            <a:avLst/>
          </a:prstGeom>
          <a:noFill/>
          <a:ln>
            <a:noFill/>
          </a:ln>
        </p:spPr>
        <p:txBody>
          <a:bodyPr anchorCtr="0" anchor="t" bIns="0" lIns="0" spcFirstLastPara="1" rIns="0" wrap="square" tIns="7175">
            <a:spAutoFit/>
          </a:bodyPr>
          <a:lstStyle/>
          <a:p>
            <a:pPr indent="0" lvl="0" marL="6257" marR="0" rtl="0" algn="l">
              <a:lnSpc>
                <a:spcPct val="100000"/>
              </a:lnSpc>
              <a:spcBef>
                <a:spcPts val="0"/>
              </a:spcBef>
              <a:spcAft>
                <a:spcPts val="0"/>
              </a:spcAft>
              <a:buClr>
                <a:srgbClr val="000000"/>
              </a:buClr>
              <a:buSzPts val="1453"/>
              <a:buFont typeface="Arial"/>
              <a:buNone/>
            </a:pPr>
            <a:r>
              <a:rPr b="1" i="0" lang="en-GB" sz="1453" u="none" cap="none" strike="noStrike">
                <a:solidFill>
                  <a:srgbClr val="FCC128"/>
                </a:solidFill>
                <a:latin typeface="Big Shoulders Black"/>
                <a:ea typeface="Big Shoulders Black"/>
                <a:cs typeface="Big Shoulders Black"/>
                <a:sym typeface="Big Shoulders Black"/>
              </a:rPr>
              <a:t>2</a:t>
            </a:r>
            <a:endParaRPr b="0" i="0" sz="1453" u="none" cap="none" strike="noStrike">
              <a:solidFill>
                <a:srgbClr val="000000"/>
              </a:solidFill>
              <a:latin typeface="Big Shoulders Black"/>
              <a:ea typeface="Big Shoulders Black"/>
              <a:cs typeface="Big Shoulders Black"/>
              <a:sym typeface="Big Shoulders Black"/>
            </a:endParaRPr>
          </a:p>
        </p:txBody>
      </p:sp>
      <p:sp>
        <p:nvSpPr>
          <p:cNvPr id="163" name="Google Shape;163;p7"/>
          <p:cNvSpPr txBox="1"/>
          <p:nvPr/>
        </p:nvSpPr>
        <p:spPr>
          <a:xfrm>
            <a:off x="596549" y="1132842"/>
            <a:ext cx="1595280" cy="299024"/>
          </a:xfrm>
          <a:prstGeom prst="rect">
            <a:avLst/>
          </a:prstGeom>
          <a:noFill/>
          <a:ln>
            <a:noFill/>
          </a:ln>
        </p:spPr>
        <p:txBody>
          <a:bodyPr anchorCtr="0" anchor="t" bIns="0" lIns="0" spcFirstLastPara="1" rIns="0" wrap="square" tIns="5925">
            <a:spAutoFit/>
          </a:bodyPr>
          <a:lstStyle/>
          <a:p>
            <a:pPr indent="0" lvl="0" marL="6257" marR="2503" rtl="0" algn="l">
              <a:lnSpc>
                <a:spcPct val="111800"/>
              </a:lnSpc>
              <a:spcBef>
                <a:spcPts val="0"/>
              </a:spcBef>
              <a:spcAft>
                <a:spcPts val="0"/>
              </a:spcAft>
              <a:buClr>
                <a:srgbClr val="000000"/>
              </a:buClr>
              <a:buSzPts val="1700"/>
              <a:buFont typeface="Arial"/>
              <a:buNone/>
            </a:pPr>
            <a:r>
              <a:rPr b="1" i="0" lang="en-GB" sz="1700" u="none" cap="none" strike="noStrike">
                <a:solidFill>
                  <a:srgbClr val="0484AF"/>
                </a:solidFill>
                <a:latin typeface="Inter SemiBold"/>
                <a:ea typeface="Inter SemiBold"/>
                <a:cs typeface="Inter SemiBold"/>
                <a:sym typeface="Inter SemiBold"/>
              </a:rPr>
              <a:t>Pride of Place!</a:t>
            </a:r>
            <a:endParaRPr b="1" i="0" sz="1700" u="none" cap="none" strike="noStrike">
              <a:solidFill>
                <a:srgbClr val="0484AF"/>
              </a:solidFill>
              <a:latin typeface="Inter SemiBold"/>
              <a:ea typeface="Inter SemiBold"/>
              <a:cs typeface="Inter SemiBold"/>
              <a:sym typeface="Inter SemiBold"/>
            </a:endParaRPr>
          </a:p>
        </p:txBody>
      </p:sp>
      <p:sp>
        <p:nvSpPr>
          <p:cNvPr id="164" name="Google Shape;164;p7"/>
          <p:cNvSpPr txBox="1"/>
          <p:nvPr/>
        </p:nvSpPr>
        <p:spPr>
          <a:xfrm>
            <a:off x="638801" y="2200007"/>
            <a:ext cx="4081918" cy="299024"/>
          </a:xfrm>
          <a:prstGeom prst="rect">
            <a:avLst/>
          </a:prstGeom>
          <a:noFill/>
          <a:ln>
            <a:noFill/>
          </a:ln>
        </p:spPr>
        <p:txBody>
          <a:bodyPr anchorCtr="0" anchor="t" bIns="0" lIns="0" spcFirstLastPara="1" rIns="0" wrap="square" tIns="5925">
            <a:spAutoFit/>
          </a:bodyPr>
          <a:lstStyle/>
          <a:p>
            <a:pPr indent="0" lvl="0" marL="6257" marR="2503" rtl="0" algn="l">
              <a:lnSpc>
                <a:spcPct val="111800"/>
              </a:lnSpc>
              <a:spcBef>
                <a:spcPts val="0"/>
              </a:spcBef>
              <a:spcAft>
                <a:spcPts val="0"/>
              </a:spcAft>
              <a:buClr>
                <a:srgbClr val="000000"/>
              </a:buClr>
              <a:buSzPts val="1700"/>
              <a:buFont typeface="Arial"/>
              <a:buNone/>
            </a:pPr>
            <a:r>
              <a:rPr b="1" i="0" lang="en-GB" sz="1700" u="none" cap="none" strike="noStrike">
                <a:solidFill>
                  <a:srgbClr val="0484AF"/>
                </a:solidFill>
                <a:latin typeface="Inter SemiBold"/>
                <a:ea typeface="Inter SemiBold"/>
                <a:cs typeface="Inter SemiBold"/>
                <a:sym typeface="Inter SemiBold"/>
              </a:rPr>
              <a:t>Positive Programmes &amp; Principles!</a:t>
            </a:r>
            <a:endParaRPr b="1" i="0" sz="1700" u="none" cap="none" strike="noStrike">
              <a:solidFill>
                <a:srgbClr val="0484AF"/>
              </a:solidFill>
              <a:latin typeface="Inter SemiBold"/>
              <a:ea typeface="Inter SemiBold"/>
              <a:cs typeface="Inter SemiBold"/>
              <a:sym typeface="Inter SemiBold"/>
            </a:endParaRPr>
          </a:p>
        </p:txBody>
      </p:sp>
      <p:sp>
        <p:nvSpPr>
          <p:cNvPr id="165" name="Google Shape;165;p7"/>
          <p:cNvSpPr txBox="1"/>
          <p:nvPr/>
        </p:nvSpPr>
        <p:spPr>
          <a:xfrm>
            <a:off x="638801" y="3564857"/>
            <a:ext cx="4868319" cy="648361"/>
          </a:xfrm>
          <a:prstGeom prst="rect">
            <a:avLst/>
          </a:prstGeom>
          <a:noFill/>
          <a:ln>
            <a:noFill/>
          </a:ln>
        </p:spPr>
        <p:txBody>
          <a:bodyPr anchorCtr="0" anchor="t" bIns="0" lIns="0" spcFirstLastPara="1" rIns="0" wrap="square" tIns="5625">
            <a:spAutoFit/>
          </a:bodyPr>
          <a:lstStyle/>
          <a:p>
            <a:pPr indent="0" lvl="0" marL="6257" marR="2503" rtl="0" algn="l">
              <a:lnSpc>
                <a:spcPct val="116300"/>
              </a:lnSpc>
              <a:spcBef>
                <a:spcPts val="0"/>
              </a:spcBef>
              <a:spcAft>
                <a:spcPts val="0"/>
              </a:spcAft>
              <a:buClr>
                <a:srgbClr val="000000"/>
              </a:buClr>
              <a:buSzPts val="1200"/>
              <a:buFont typeface="Arial"/>
              <a:buNone/>
            </a:pPr>
            <a:r>
              <a:rPr b="0" i="0" lang="en-GB" sz="1200" u="none" cap="none" strike="noStrike">
                <a:solidFill>
                  <a:srgbClr val="343A40"/>
                </a:solidFill>
                <a:latin typeface="Inter"/>
                <a:ea typeface="Inter"/>
                <a:cs typeface="Inter"/>
                <a:sym typeface="Inter"/>
              </a:rPr>
              <a:t>To build on the strengthens and needs of children, young people &amp; young adults to thrive and be resilient into adulthood.</a:t>
            </a:r>
            <a:endParaRPr b="0" i="0" sz="1200" u="none" cap="none" strike="noStrike">
              <a:solidFill>
                <a:srgbClr val="343A40"/>
              </a:solidFill>
              <a:latin typeface="Inter"/>
              <a:ea typeface="Inter"/>
              <a:cs typeface="Inter"/>
              <a:sym typeface="Inter"/>
            </a:endParaRPr>
          </a:p>
          <a:p>
            <a:pPr indent="0" lvl="0" marL="6257" marR="2503" rtl="0" algn="l">
              <a:lnSpc>
                <a:spcPct val="116300"/>
              </a:lnSpc>
              <a:spcBef>
                <a:spcPts val="0"/>
              </a:spcBef>
              <a:spcAft>
                <a:spcPts val="0"/>
              </a:spcAft>
              <a:buClr>
                <a:srgbClr val="000000"/>
              </a:buClr>
              <a:buSzPts val="1200"/>
              <a:buFont typeface="Arial"/>
              <a:buNone/>
            </a:pPr>
            <a:r>
              <a:t/>
            </a:r>
            <a:endParaRPr b="0" i="0" sz="1200" u="none" cap="none" strike="noStrike">
              <a:solidFill>
                <a:srgbClr val="343A40"/>
              </a:solidFill>
              <a:latin typeface="Inter"/>
              <a:ea typeface="Inter"/>
              <a:cs typeface="Inter"/>
              <a:sym typeface="Inter"/>
            </a:endParaRPr>
          </a:p>
        </p:txBody>
      </p:sp>
      <p:grpSp>
        <p:nvGrpSpPr>
          <p:cNvPr id="166" name="Google Shape;166;p7"/>
          <p:cNvGrpSpPr/>
          <p:nvPr/>
        </p:nvGrpSpPr>
        <p:grpSpPr>
          <a:xfrm>
            <a:off x="202558" y="3332775"/>
            <a:ext cx="297504" cy="297868"/>
            <a:chOff x="942378" y="5108593"/>
            <a:chExt cx="603781" cy="604520"/>
          </a:xfrm>
        </p:grpSpPr>
        <p:sp>
          <p:nvSpPr>
            <p:cNvPr id="167" name="Google Shape;167;p7"/>
            <p:cNvSpPr/>
            <p:nvPr/>
          </p:nvSpPr>
          <p:spPr>
            <a:xfrm>
              <a:off x="1544254" y="5407059"/>
              <a:ext cx="1905" cy="5714"/>
            </a:xfrm>
            <a:custGeom>
              <a:rect b="b" l="l" r="r" t="t"/>
              <a:pathLst>
                <a:path extrusionOk="0" h="5714" w="1905">
                  <a:moveTo>
                    <a:pt x="1204" y="0"/>
                  </a:moveTo>
                  <a:lnTo>
                    <a:pt x="0" y="2617"/>
                  </a:lnTo>
                  <a:lnTo>
                    <a:pt x="293" y="2492"/>
                  </a:lnTo>
                  <a:lnTo>
                    <a:pt x="261" y="5298"/>
                  </a:lnTo>
                  <a:lnTo>
                    <a:pt x="1361" y="4293"/>
                  </a:lnTo>
                  <a:lnTo>
                    <a:pt x="1581" y="4711"/>
                  </a:lnTo>
                  <a:lnTo>
                    <a:pt x="1204" y="0"/>
                  </a:lnTo>
                  <a:close/>
                </a:path>
              </a:pathLst>
            </a:custGeom>
            <a:solidFill>
              <a:srgbClr val="1D2041"/>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887"/>
                <a:buFont typeface="Arial"/>
                <a:buNone/>
              </a:pPr>
              <a:r>
                <a:t/>
              </a:r>
              <a:endParaRPr b="0" i="0" sz="887" u="none" cap="none" strike="noStrike">
                <a:solidFill>
                  <a:srgbClr val="000000"/>
                </a:solidFill>
                <a:latin typeface="Arial"/>
                <a:ea typeface="Arial"/>
                <a:cs typeface="Arial"/>
                <a:sym typeface="Arial"/>
              </a:endParaRPr>
            </a:p>
          </p:txBody>
        </p:sp>
        <p:pic>
          <p:nvPicPr>
            <p:cNvPr id="168" name="Google Shape;168;p7"/>
            <p:cNvPicPr preferRelativeResize="0"/>
            <p:nvPr/>
          </p:nvPicPr>
          <p:blipFill rotWithShape="1">
            <a:blip r:embed="rId4">
              <a:alphaModFix/>
            </a:blip>
            <a:srcRect b="0" l="0" r="0" t="0"/>
            <a:stretch/>
          </p:blipFill>
          <p:spPr>
            <a:xfrm>
              <a:off x="1420751" y="5166793"/>
              <a:ext cx="118035" cy="197765"/>
            </a:xfrm>
            <a:prstGeom prst="rect">
              <a:avLst/>
            </a:prstGeom>
            <a:noFill/>
            <a:ln>
              <a:noFill/>
            </a:ln>
          </p:spPr>
        </p:pic>
        <p:sp>
          <p:nvSpPr>
            <p:cNvPr id="169" name="Google Shape;169;p7"/>
            <p:cNvSpPr/>
            <p:nvPr/>
          </p:nvSpPr>
          <p:spPr>
            <a:xfrm>
              <a:off x="942378" y="5108593"/>
              <a:ext cx="602615" cy="604520"/>
            </a:xfrm>
            <a:custGeom>
              <a:rect b="b" l="l" r="r" t="t"/>
              <a:pathLst>
                <a:path extrusionOk="0" h="604520" w="602615">
                  <a:moveTo>
                    <a:pt x="37020" y="450989"/>
                  </a:moveTo>
                  <a:lnTo>
                    <a:pt x="35801" y="449275"/>
                  </a:lnTo>
                  <a:lnTo>
                    <a:pt x="35013" y="448360"/>
                  </a:lnTo>
                  <a:lnTo>
                    <a:pt x="34988" y="448868"/>
                  </a:lnTo>
                  <a:lnTo>
                    <a:pt x="36182" y="450532"/>
                  </a:lnTo>
                  <a:lnTo>
                    <a:pt x="36817" y="451180"/>
                  </a:lnTo>
                  <a:lnTo>
                    <a:pt x="37020" y="450989"/>
                  </a:lnTo>
                  <a:close/>
                </a:path>
                <a:path extrusionOk="0" h="604520" w="602615">
                  <a:moveTo>
                    <a:pt x="84734" y="96520"/>
                  </a:moveTo>
                  <a:lnTo>
                    <a:pt x="84556" y="96888"/>
                  </a:lnTo>
                  <a:lnTo>
                    <a:pt x="84734" y="96799"/>
                  </a:lnTo>
                  <a:lnTo>
                    <a:pt x="84734" y="96520"/>
                  </a:lnTo>
                  <a:close/>
                </a:path>
                <a:path extrusionOk="0" h="604520" w="602615">
                  <a:moveTo>
                    <a:pt x="140322" y="45732"/>
                  </a:moveTo>
                  <a:lnTo>
                    <a:pt x="135712" y="47498"/>
                  </a:lnTo>
                  <a:lnTo>
                    <a:pt x="130251" y="49161"/>
                  </a:lnTo>
                  <a:lnTo>
                    <a:pt x="131419" y="49847"/>
                  </a:lnTo>
                  <a:lnTo>
                    <a:pt x="133324" y="50012"/>
                  </a:lnTo>
                  <a:lnTo>
                    <a:pt x="136055" y="48006"/>
                  </a:lnTo>
                  <a:lnTo>
                    <a:pt x="138328" y="46710"/>
                  </a:lnTo>
                  <a:lnTo>
                    <a:pt x="140322" y="45732"/>
                  </a:lnTo>
                  <a:close/>
                </a:path>
                <a:path extrusionOk="0" h="604520" w="602615">
                  <a:moveTo>
                    <a:pt x="142049" y="45516"/>
                  </a:moveTo>
                  <a:lnTo>
                    <a:pt x="141668" y="45720"/>
                  </a:lnTo>
                  <a:lnTo>
                    <a:pt x="141135" y="46228"/>
                  </a:lnTo>
                  <a:lnTo>
                    <a:pt x="141770" y="45720"/>
                  </a:lnTo>
                  <a:lnTo>
                    <a:pt x="141897" y="45656"/>
                  </a:lnTo>
                  <a:lnTo>
                    <a:pt x="142049" y="45516"/>
                  </a:lnTo>
                  <a:close/>
                </a:path>
                <a:path extrusionOk="0" h="604520" w="602615">
                  <a:moveTo>
                    <a:pt x="144030" y="44450"/>
                  </a:moveTo>
                  <a:lnTo>
                    <a:pt x="143268" y="44450"/>
                  </a:lnTo>
                  <a:lnTo>
                    <a:pt x="142049" y="45516"/>
                  </a:lnTo>
                  <a:lnTo>
                    <a:pt x="144030" y="44450"/>
                  </a:lnTo>
                  <a:close/>
                </a:path>
                <a:path extrusionOk="0" h="604520" w="602615">
                  <a:moveTo>
                    <a:pt x="160489" y="571220"/>
                  </a:moveTo>
                  <a:lnTo>
                    <a:pt x="158750" y="570230"/>
                  </a:lnTo>
                  <a:lnTo>
                    <a:pt x="160020" y="571500"/>
                  </a:lnTo>
                  <a:lnTo>
                    <a:pt x="160451" y="571500"/>
                  </a:lnTo>
                  <a:lnTo>
                    <a:pt x="160489" y="571220"/>
                  </a:lnTo>
                  <a:close/>
                </a:path>
                <a:path extrusionOk="0" h="604520" w="602615">
                  <a:moveTo>
                    <a:pt x="332384" y="1816"/>
                  </a:moveTo>
                  <a:lnTo>
                    <a:pt x="328739" y="863"/>
                  </a:lnTo>
                  <a:lnTo>
                    <a:pt x="324459" y="368"/>
                  </a:lnTo>
                  <a:lnTo>
                    <a:pt x="320319" y="812"/>
                  </a:lnTo>
                  <a:lnTo>
                    <a:pt x="322503" y="1257"/>
                  </a:lnTo>
                  <a:lnTo>
                    <a:pt x="325564" y="1333"/>
                  </a:lnTo>
                  <a:lnTo>
                    <a:pt x="328676" y="1282"/>
                  </a:lnTo>
                  <a:lnTo>
                    <a:pt x="332384" y="1816"/>
                  </a:lnTo>
                  <a:close/>
                </a:path>
                <a:path extrusionOk="0" h="604520" w="602615">
                  <a:moveTo>
                    <a:pt x="342671" y="3835"/>
                  </a:moveTo>
                  <a:lnTo>
                    <a:pt x="338582" y="2857"/>
                  </a:lnTo>
                  <a:lnTo>
                    <a:pt x="335280" y="2247"/>
                  </a:lnTo>
                  <a:lnTo>
                    <a:pt x="332384" y="1828"/>
                  </a:lnTo>
                  <a:lnTo>
                    <a:pt x="337337" y="3124"/>
                  </a:lnTo>
                  <a:lnTo>
                    <a:pt x="341210" y="4635"/>
                  </a:lnTo>
                  <a:lnTo>
                    <a:pt x="342671" y="3835"/>
                  </a:lnTo>
                  <a:close/>
                </a:path>
                <a:path extrusionOk="0" h="604520" w="602615">
                  <a:moveTo>
                    <a:pt x="348221" y="601789"/>
                  </a:moveTo>
                  <a:lnTo>
                    <a:pt x="347332" y="601980"/>
                  </a:lnTo>
                  <a:lnTo>
                    <a:pt x="347637" y="601980"/>
                  </a:lnTo>
                  <a:lnTo>
                    <a:pt x="348221" y="601789"/>
                  </a:lnTo>
                  <a:close/>
                </a:path>
                <a:path extrusionOk="0" h="604520" w="602615">
                  <a:moveTo>
                    <a:pt x="357746" y="12039"/>
                  </a:moveTo>
                  <a:lnTo>
                    <a:pt x="356603" y="11379"/>
                  </a:lnTo>
                  <a:lnTo>
                    <a:pt x="348538" y="10337"/>
                  </a:lnTo>
                  <a:lnTo>
                    <a:pt x="347649" y="10642"/>
                  </a:lnTo>
                  <a:lnTo>
                    <a:pt x="349770" y="11303"/>
                  </a:lnTo>
                  <a:lnTo>
                    <a:pt x="352780" y="11658"/>
                  </a:lnTo>
                  <a:lnTo>
                    <a:pt x="354736" y="11671"/>
                  </a:lnTo>
                  <a:lnTo>
                    <a:pt x="357746" y="12039"/>
                  </a:lnTo>
                  <a:close/>
                </a:path>
                <a:path extrusionOk="0" h="604520" w="602615">
                  <a:moveTo>
                    <a:pt x="374789" y="16827"/>
                  </a:moveTo>
                  <a:lnTo>
                    <a:pt x="374573" y="16510"/>
                  </a:lnTo>
                  <a:lnTo>
                    <a:pt x="374015" y="16510"/>
                  </a:lnTo>
                  <a:lnTo>
                    <a:pt x="374789" y="16827"/>
                  </a:lnTo>
                  <a:close/>
                </a:path>
                <a:path extrusionOk="0" h="604520" w="602615">
                  <a:moveTo>
                    <a:pt x="421627" y="29210"/>
                  </a:moveTo>
                  <a:lnTo>
                    <a:pt x="417804" y="26670"/>
                  </a:lnTo>
                  <a:lnTo>
                    <a:pt x="415912" y="26670"/>
                  </a:lnTo>
                  <a:lnTo>
                    <a:pt x="421627" y="29210"/>
                  </a:lnTo>
                  <a:close/>
                </a:path>
                <a:path extrusionOk="0" h="604520" w="602615">
                  <a:moveTo>
                    <a:pt x="422579" y="27127"/>
                  </a:moveTo>
                  <a:lnTo>
                    <a:pt x="422490" y="25298"/>
                  </a:lnTo>
                  <a:lnTo>
                    <a:pt x="421297" y="24904"/>
                  </a:lnTo>
                  <a:lnTo>
                    <a:pt x="418757" y="24320"/>
                  </a:lnTo>
                  <a:lnTo>
                    <a:pt x="417550" y="24015"/>
                  </a:lnTo>
                  <a:lnTo>
                    <a:pt x="416547" y="23939"/>
                  </a:lnTo>
                  <a:lnTo>
                    <a:pt x="416699" y="24333"/>
                  </a:lnTo>
                  <a:lnTo>
                    <a:pt x="417766" y="24841"/>
                  </a:lnTo>
                  <a:lnTo>
                    <a:pt x="420636" y="25946"/>
                  </a:lnTo>
                  <a:lnTo>
                    <a:pt x="422579" y="27127"/>
                  </a:lnTo>
                  <a:close/>
                </a:path>
                <a:path extrusionOk="0" h="604520" w="602615">
                  <a:moveTo>
                    <a:pt x="424903" y="26073"/>
                  </a:moveTo>
                  <a:lnTo>
                    <a:pt x="422541" y="25311"/>
                  </a:lnTo>
                  <a:lnTo>
                    <a:pt x="423481" y="26187"/>
                  </a:lnTo>
                  <a:lnTo>
                    <a:pt x="424903" y="26073"/>
                  </a:lnTo>
                  <a:close/>
                </a:path>
                <a:path extrusionOk="0" h="604520" w="602615">
                  <a:moveTo>
                    <a:pt x="430949" y="29832"/>
                  </a:moveTo>
                  <a:lnTo>
                    <a:pt x="430415" y="29502"/>
                  </a:lnTo>
                  <a:lnTo>
                    <a:pt x="430212" y="29337"/>
                  </a:lnTo>
                  <a:lnTo>
                    <a:pt x="430377" y="29375"/>
                  </a:lnTo>
                  <a:lnTo>
                    <a:pt x="428015" y="28359"/>
                  </a:lnTo>
                  <a:lnTo>
                    <a:pt x="429514" y="29083"/>
                  </a:lnTo>
                  <a:lnTo>
                    <a:pt x="430949" y="29832"/>
                  </a:lnTo>
                  <a:close/>
                </a:path>
                <a:path extrusionOk="0" h="604520" w="602615">
                  <a:moveTo>
                    <a:pt x="433222" y="30670"/>
                  </a:moveTo>
                  <a:lnTo>
                    <a:pt x="430898" y="29438"/>
                  </a:lnTo>
                  <a:lnTo>
                    <a:pt x="430377" y="29375"/>
                  </a:lnTo>
                  <a:lnTo>
                    <a:pt x="433222" y="30670"/>
                  </a:lnTo>
                  <a:close/>
                </a:path>
                <a:path extrusionOk="0" h="604520" w="602615">
                  <a:moveTo>
                    <a:pt x="434352" y="31953"/>
                  </a:moveTo>
                  <a:lnTo>
                    <a:pt x="433374" y="31292"/>
                  </a:lnTo>
                  <a:lnTo>
                    <a:pt x="432219" y="30568"/>
                  </a:lnTo>
                  <a:lnTo>
                    <a:pt x="430949" y="29832"/>
                  </a:lnTo>
                  <a:lnTo>
                    <a:pt x="431495" y="30200"/>
                  </a:lnTo>
                  <a:lnTo>
                    <a:pt x="432511" y="30861"/>
                  </a:lnTo>
                  <a:lnTo>
                    <a:pt x="434352" y="31953"/>
                  </a:lnTo>
                  <a:close/>
                </a:path>
                <a:path extrusionOk="0" h="604520" w="602615">
                  <a:moveTo>
                    <a:pt x="436867" y="32524"/>
                  </a:moveTo>
                  <a:lnTo>
                    <a:pt x="436613" y="32258"/>
                  </a:lnTo>
                  <a:lnTo>
                    <a:pt x="434035" y="31178"/>
                  </a:lnTo>
                  <a:lnTo>
                    <a:pt x="436422" y="32524"/>
                  </a:lnTo>
                  <a:lnTo>
                    <a:pt x="436867" y="32524"/>
                  </a:lnTo>
                  <a:close/>
                </a:path>
                <a:path extrusionOk="0" h="604520" w="602615">
                  <a:moveTo>
                    <a:pt x="440474" y="41503"/>
                  </a:moveTo>
                  <a:lnTo>
                    <a:pt x="436410" y="39370"/>
                  </a:lnTo>
                  <a:lnTo>
                    <a:pt x="432054" y="36842"/>
                  </a:lnTo>
                  <a:lnTo>
                    <a:pt x="432028" y="37274"/>
                  </a:lnTo>
                  <a:lnTo>
                    <a:pt x="438480" y="40995"/>
                  </a:lnTo>
                  <a:lnTo>
                    <a:pt x="438480" y="40741"/>
                  </a:lnTo>
                  <a:lnTo>
                    <a:pt x="439394" y="41059"/>
                  </a:lnTo>
                  <a:lnTo>
                    <a:pt x="440474" y="41503"/>
                  </a:lnTo>
                  <a:close/>
                </a:path>
                <a:path extrusionOk="0" h="604520" w="602615">
                  <a:moveTo>
                    <a:pt x="441185" y="40170"/>
                  </a:moveTo>
                  <a:lnTo>
                    <a:pt x="440588" y="40068"/>
                  </a:lnTo>
                  <a:lnTo>
                    <a:pt x="440397" y="40271"/>
                  </a:lnTo>
                  <a:lnTo>
                    <a:pt x="440753" y="40132"/>
                  </a:lnTo>
                  <a:lnTo>
                    <a:pt x="441185" y="40170"/>
                  </a:lnTo>
                  <a:close/>
                </a:path>
                <a:path extrusionOk="0" h="604520" w="602615">
                  <a:moveTo>
                    <a:pt x="445795" y="44259"/>
                  </a:moveTo>
                  <a:lnTo>
                    <a:pt x="444652" y="43637"/>
                  </a:lnTo>
                  <a:lnTo>
                    <a:pt x="442252" y="42240"/>
                  </a:lnTo>
                  <a:lnTo>
                    <a:pt x="440474" y="41503"/>
                  </a:lnTo>
                  <a:lnTo>
                    <a:pt x="442569" y="42633"/>
                  </a:lnTo>
                  <a:lnTo>
                    <a:pt x="444525" y="43789"/>
                  </a:lnTo>
                  <a:lnTo>
                    <a:pt x="445795" y="44259"/>
                  </a:lnTo>
                  <a:close/>
                </a:path>
                <a:path extrusionOk="0" h="604520" w="602615">
                  <a:moveTo>
                    <a:pt x="458393" y="44030"/>
                  </a:moveTo>
                  <a:lnTo>
                    <a:pt x="456666" y="43040"/>
                  </a:lnTo>
                  <a:lnTo>
                    <a:pt x="454875" y="42151"/>
                  </a:lnTo>
                  <a:lnTo>
                    <a:pt x="453110" y="41236"/>
                  </a:lnTo>
                  <a:lnTo>
                    <a:pt x="455980" y="42824"/>
                  </a:lnTo>
                  <a:lnTo>
                    <a:pt x="456869" y="43624"/>
                  </a:lnTo>
                  <a:lnTo>
                    <a:pt x="458152" y="44716"/>
                  </a:lnTo>
                  <a:lnTo>
                    <a:pt x="458165" y="44437"/>
                  </a:lnTo>
                  <a:lnTo>
                    <a:pt x="457619" y="43688"/>
                  </a:lnTo>
                  <a:lnTo>
                    <a:pt x="458393" y="44030"/>
                  </a:lnTo>
                  <a:close/>
                </a:path>
                <a:path extrusionOk="0" h="604520" w="602615">
                  <a:moveTo>
                    <a:pt x="458876" y="44284"/>
                  </a:moveTo>
                  <a:lnTo>
                    <a:pt x="458571" y="44107"/>
                  </a:lnTo>
                  <a:lnTo>
                    <a:pt x="458393" y="44030"/>
                  </a:lnTo>
                  <a:lnTo>
                    <a:pt x="458635" y="44170"/>
                  </a:lnTo>
                  <a:lnTo>
                    <a:pt x="458876" y="44284"/>
                  </a:lnTo>
                  <a:close/>
                </a:path>
                <a:path extrusionOk="0" h="604520" w="602615">
                  <a:moveTo>
                    <a:pt x="469950" y="56388"/>
                  </a:moveTo>
                  <a:lnTo>
                    <a:pt x="469353" y="55651"/>
                  </a:lnTo>
                  <a:lnTo>
                    <a:pt x="467969" y="54660"/>
                  </a:lnTo>
                  <a:lnTo>
                    <a:pt x="466572" y="53695"/>
                  </a:lnTo>
                  <a:lnTo>
                    <a:pt x="464299" y="52590"/>
                  </a:lnTo>
                  <a:lnTo>
                    <a:pt x="462076" y="51435"/>
                  </a:lnTo>
                  <a:lnTo>
                    <a:pt x="461886" y="52705"/>
                  </a:lnTo>
                  <a:lnTo>
                    <a:pt x="465759" y="54470"/>
                  </a:lnTo>
                  <a:lnTo>
                    <a:pt x="469633" y="57086"/>
                  </a:lnTo>
                  <a:lnTo>
                    <a:pt x="468960" y="56616"/>
                  </a:lnTo>
                  <a:lnTo>
                    <a:pt x="469950" y="56388"/>
                  </a:lnTo>
                  <a:close/>
                </a:path>
                <a:path extrusionOk="0" h="604520" w="602615">
                  <a:moveTo>
                    <a:pt x="472909" y="57150"/>
                  </a:moveTo>
                  <a:lnTo>
                    <a:pt x="472694" y="56248"/>
                  </a:lnTo>
                  <a:lnTo>
                    <a:pt x="471246" y="54610"/>
                  </a:lnTo>
                  <a:lnTo>
                    <a:pt x="470776" y="54444"/>
                  </a:lnTo>
                  <a:lnTo>
                    <a:pt x="472909" y="57150"/>
                  </a:lnTo>
                  <a:close/>
                </a:path>
                <a:path extrusionOk="0" h="604520" w="602615">
                  <a:moveTo>
                    <a:pt x="474624" y="58420"/>
                  </a:moveTo>
                  <a:lnTo>
                    <a:pt x="472325" y="54610"/>
                  </a:lnTo>
                  <a:lnTo>
                    <a:pt x="472694" y="56248"/>
                  </a:lnTo>
                  <a:lnTo>
                    <a:pt x="474624" y="58420"/>
                  </a:lnTo>
                  <a:close/>
                </a:path>
                <a:path extrusionOk="0" h="604520" w="602615">
                  <a:moveTo>
                    <a:pt x="474891" y="60007"/>
                  </a:moveTo>
                  <a:lnTo>
                    <a:pt x="472732" y="59067"/>
                  </a:lnTo>
                  <a:lnTo>
                    <a:pt x="470535" y="57696"/>
                  </a:lnTo>
                  <a:lnTo>
                    <a:pt x="471741" y="58483"/>
                  </a:lnTo>
                  <a:lnTo>
                    <a:pt x="472973" y="59321"/>
                  </a:lnTo>
                  <a:lnTo>
                    <a:pt x="474091" y="60185"/>
                  </a:lnTo>
                  <a:lnTo>
                    <a:pt x="474891" y="60007"/>
                  </a:lnTo>
                  <a:close/>
                </a:path>
                <a:path extrusionOk="0" h="604520" w="602615">
                  <a:moveTo>
                    <a:pt x="482765" y="543560"/>
                  </a:moveTo>
                  <a:lnTo>
                    <a:pt x="480225" y="544499"/>
                  </a:lnTo>
                  <a:lnTo>
                    <a:pt x="479818" y="544830"/>
                  </a:lnTo>
                  <a:lnTo>
                    <a:pt x="482765" y="543560"/>
                  </a:lnTo>
                  <a:close/>
                </a:path>
                <a:path extrusionOk="0" h="604520" w="602615">
                  <a:moveTo>
                    <a:pt x="496773" y="78867"/>
                  </a:moveTo>
                  <a:lnTo>
                    <a:pt x="496493" y="77470"/>
                  </a:lnTo>
                  <a:lnTo>
                    <a:pt x="493445" y="72390"/>
                  </a:lnTo>
                  <a:lnTo>
                    <a:pt x="492798" y="72390"/>
                  </a:lnTo>
                  <a:lnTo>
                    <a:pt x="486918" y="68580"/>
                  </a:lnTo>
                  <a:lnTo>
                    <a:pt x="488594" y="69850"/>
                  </a:lnTo>
                  <a:lnTo>
                    <a:pt x="496773" y="78867"/>
                  </a:lnTo>
                  <a:close/>
                </a:path>
                <a:path extrusionOk="0" h="604520" w="602615">
                  <a:moveTo>
                    <a:pt x="497801" y="80010"/>
                  </a:moveTo>
                  <a:lnTo>
                    <a:pt x="496773" y="78867"/>
                  </a:lnTo>
                  <a:lnTo>
                    <a:pt x="496849" y="79286"/>
                  </a:lnTo>
                  <a:lnTo>
                    <a:pt x="497801" y="80010"/>
                  </a:lnTo>
                  <a:close/>
                </a:path>
                <a:path extrusionOk="0" h="604520" w="602615">
                  <a:moveTo>
                    <a:pt x="597941" y="344690"/>
                  </a:moveTo>
                  <a:lnTo>
                    <a:pt x="597420" y="348983"/>
                  </a:lnTo>
                  <a:lnTo>
                    <a:pt x="597623" y="347967"/>
                  </a:lnTo>
                  <a:lnTo>
                    <a:pt x="597839" y="346265"/>
                  </a:lnTo>
                  <a:lnTo>
                    <a:pt x="597941" y="344690"/>
                  </a:lnTo>
                  <a:close/>
                </a:path>
                <a:path extrusionOk="0" h="604520" w="602615">
                  <a:moveTo>
                    <a:pt x="599681" y="317500"/>
                  </a:moveTo>
                  <a:lnTo>
                    <a:pt x="599579" y="313690"/>
                  </a:lnTo>
                  <a:lnTo>
                    <a:pt x="598817" y="312420"/>
                  </a:lnTo>
                  <a:lnTo>
                    <a:pt x="598982" y="317500"/>
                  </a:lnTo>
                  <a:lnTo>
                    <a:pt x="598055" y="313690"/>
                  </a:lnTo>
                  <a:lnTo>
                    <a:pt x="596938" y="316230"/>
                  </a:lnTo>
                  <a:lnTo>
                    <a:pt x="595337" y="320040"/>
                  </a:lnTo>
                  <a:lnTo>
                    <a:pt x="595185" y="321310"/>
                  </a:lnTo>
                  <a:lnTo>
                    <a:pt x="595452" y="316230"/>
                  </a:lnTo>
                  <a:lnTo>
                    <a:pt x="595553" y="313690"/>
                  </a:lnTo>
                  <a:lnTo>
                    <a:pt x="595566" y="302260"/>
                  </a:lnTo>
                  <a:lnTo>
                    <a:pt x="595363" y="299720"/>
                  </a:lnTo>
                  <a:lnTo>
                    <a:pt x="591616" y="255270"/>
                  </a:lnTo>
                  <a:lnTo>
                    <a:pt x="591515" y="254000"/>
                  </a:lnTo>
                  <a:lnTo>
                    <a:pt x="590867" y="251460"/>
                  </a:lnTo>
                  <a:lnTo>
                    <a:pt x="588581" y="242570"/>
                  </a:lnTo>
                  <a:lnTo>
                    <a:pt x="9931" y="242570"/>
                  </a:lnTo>
                  <a:lnTo>
                    <a:pt x="9702" y="242570"/>
                  </a:lnTo>
                  <a:lnTo>
                    <a:pt x="9626" y="243840"/>
                  </a:lnTo>
                  <a:lnTo>
                    <a:pt x="9055" y="246380"/>
                  </a:lnTo>
                  <a:lnTo>
                    <a:pt x="7531" y="250190"/>
                  </a:lnTo>
                  <a:lnTo>
                    <a:pt x="7112" y="251460"/>
                  </a:lnTo>
                  <a:lnTo>
                    <a:pt x="7912" y="242570"/>
                  </a:lnTo>
                  <a:lnTo>
                    <a:pt x="8623" y="238760"/>
                  </a:lnTo>
                  <a:lnTo>
                    <a:pt x="9232" y="237490"/>
                  </a:lnTo>
                  <a:lnTo>
                    <a:pt x="9525" y="238760"/>
                  </a:lnTo>
                  <a:lnTo>
                    <a:pt x="9779" y="241300"/>
                  </a:lnTo>
                  <a:lnTo>
                    <a:pt x="9880" y="238760"/>
                  </a:lnTo>
                  <a:lnTo>
                    <a:pt x="10477" y="237490"/>
                  </a:lnTo>
                  <a:lnTo>
                    <a:pt x="10896" y="236220"/>
                  </a:lnTo>
                  <a:lnTo>
                    <a:pt x="11226" y="236220"/>
                  </a:lnTo>
                  <a:lnTo>
                    <a:pt x="10350" y="240030"/>
                  </a:lnTo>
                  <a:lnTo>
                    <a:pt x="10134" y="241300"/>
                  </a:lnTo>
                  <a:lnTo>
                    <a:pt x="588251" y="241300"/>
                  </a:lnTo>
                  <a:lnTo>
                    <a:pt x="586955" y="236220"/>
                  </a:lnTo>
                  <a:lnTo>
                    <a:pt x="584352" y="226060"/>
                  </a:lnTo>
                  <a:lnTo>
                    <a:pt x="583374" y="222250"/>
                  </a:lnTo>
                  <a:lnTo>
                    <a:pt x="579462" y="207010"/>
                  </a:lnTo>
                  <a:lnTo>
                    <a:pt x="576072" y="199390"/>
                  </a:lnTo>
                  <a:lnTo>
                    <a:pt x="568147" y="181610"/>
                  </a:lnTo>
                  <a:lnTo>
                    <a:pt x="560222" y="163830"/>
                  </a:lnTo>
                  <a:lnTo>
                    <a:pt x="534466" y="123190"/>
                  </a:lnTo>
                  <a:lnTo>
                    <a:pt x="526275" y="114300"/>
                  </a:lnTo>
                  <a:lnTo>
                    <a:pt x="516902" y="104140"/>
                  </a:lnTo>
                  <a:lnTo>
                    <a:pt x="502869" y="88900"/>
                  </a:lnTo>
                  <a:lnTo>
                    <a:pt x="503085" y="87630"/>
                  </a:lnTo>
                  <a:lnTo>
                    <a:pt x="500532" y="85090"/>
                  </a:lnTo>
                  <a:lnTo>
                    <a:pt x="498449" y="83820"/>
                  </a:lnTo>
                  <a:lnTo>
                    <a:pt x="499630" y="85090"/>
                  </a:lnTo>
                  <a:lnTo>
                    <a:pt x="497420" y="83820"/>
                  </a:lnTo>
                  <a:lnTo>
                    <a:pt x="495185" y="81280"/>
                  </a:lnTo>
                  <a:lnTo>
                    <a:pt x="497484" y="82550"/>
                  </a:lnTo>
                  <a:lnTo>
                    <a:pt x="496849" y="79286"/>
                  </a:lnTo>
                  <a:lnTo>
                    <a:pt x="496138" y="78740"/>
                  </a:lnTo>
                  <a:lnTo>
                    <a:pt x="492785" y="76200"/>
                  </a:lnTo>
                  <a:lnTo>
                    <a:pt x="491363" y="75196"/>
                  </a:lnTo>
                  <a:lnTo>
                    <a:pt x="491363" y="78740"/>
                  </a:lnTo>
                  <a:lnTo>
                    <a:pt x="485889" y="73660"/>
                  </a:lnTo>
                  <a:lnTo>
                    <a:pt x="484479" y="72390"/>
                  </a:lnTo>
                  <a:lnTo>
                    <a:pt x="484733" y="72390"/>
                  </a:lnTo>
                  <a:lnTo>
                    <a:pt x="485914" y="73660"/>
                  </a:lnTo>
                  <a:lnTo>
                    <a:pt x="487248" y="73660"/>
                  </a:lnTo>
                  <a:lnTo>
                    <a:pt x="488505" y="74930"/>
                  </a:lnTo>
                  <a:lnTo>
                    <a:pt x="490461" y="77470"/>
                  </a:lnTo>
                  <a:lnTo>
                    <a:pt x="491363" y="78740"/>
                  </a:lnTo>
                  <a:lnTo>
                    <a:pt x="491363" y="75196"/>
                  </a:lnTo>
                  <a:lnTo>
                    <a:pt x="489191" y="73660"/>
                  </a:lnTo>
                  <a:lnTo>
                    <a:pt x="487756" y="72390"/>
                  </a:lnTo>
                  <a:lnTo>
                    <a:pt x="486029" y="71120"/>
                  </a:lnTo>
                  <a:lnTo>
                    <a:pt x="485711" y="69850"/>
                  </a:lnTo>
                  <a:lnTo>
                    <a:pt x="484136" y="68580"/>
                  </a:lnTo>
                  <a:lnTo>
                    <a:pt x="485216" y="69850"/>
                  </a:lnTo>
                  <a:lnTo>
                    <a:pt x="482625" y="68580"/>
                  </a:lnTo>
                  <a:lnTo>
                    <a:pt x="479844" y="67310"/>
                  </a:lnTo>
                  <a:lnTo>
                    <a:pt x="477761" y="66040"/>
                  </a:lnTo>
                  <a:lnTo>
                    <a:pt x="475437" y="64770"/>
                  </a:lnTo>
                  <a:lnTo>
                    <a:pt x="474560" y="64770"/>
                  </a:lnTo>
                  <a:lnTo>
                    <a:pt x="470865" y="62230"/>
                  </a:lnTo>
                  <a:lnTo>
                    <a:pt x="467106" y="59690"/>
                  </a:lnTo>
                  <a:lnTo>
                    <a:pt x="463283" y="57150"/>
                  </a:lnTo>
                  <a:lnTo>
                    <a:pt x="462635" y="54610"/>
                  </a:lnTo>
                  <a:lnTo>
                    <a:pt x="459854" y="54610"/>
                  </a:lnTo>
                  <a:lnTo>
                    <a:pt x="462965" y="57150"/>
                  </a:lnTo>
                  <a:lnTo>
                    <a:pt x="454393" y="50800"/>
                  </a:lnTo>
                  <a:lnTo>
                    <a:pt x="447827" y="46990"/>
                  </a:lnTo>
                  <a:lnTo>
                    <a:pt x="445643" y="45720"/>
                  </a:lnTo>
                  <a:lnTo>
                    <a:pt x="436702" y="41910"/>
                  </a:lnTo>
                  <a:lnTo>
                    <a:pt x="427583" y="36830"/>
                  </a:lnTo>
                  <a:lnTo>
                    <a:pt x="427951" y="36830"/>
                  </a:lnTo>
                  <a:lnTo>
                    <a:pt x="427405" y="35560"/>
                  </a:lnTo>
                  <a:lnTo>
                    <a:pt x="422681" y="34290"/>
                  </a:lnTo>
                  <a:lnTo>
                    <a:pt x="422465" y="33020"/>
                  </a:lnTo>
                  <a:lnTo>
                    <a:pt x="425272" y="34290"/>
                  </a:lnTo>
                  <a:lnTo>
                    <a:pt x="427723" y="34290"/>
                  </a:lnTo>
                  <a:lnTo>
                    <a:pt x="426453" y="33020"/>
                  </a:lnTo>
                  <a:lnTo>
                    <a:pt x="429793" y="34290"/>
                  </a:lnTo>
                  <a:lnTo>
                    <a:pt x="436981" y="36830"/>
                  </a:lnTo>
                  <a:lnTo>
                    <a:pt x="438848" y="38100"/>
                  </a:lnTo>
                  <a:lnTo>
                    <a:pt x="440778" y="39370"/>
                  </a:lnTo>
                  <a:lnTo>
                    <a:pt x="442760" y="39370"/>
                  </a:lnTo>
                  <a:lnTo>
                    <a:pt x="444690" y="40640"/>
                  </a:lnTo>
                  <a:lnTo>
                    <a:pt x="448703" y="43180"/>
                  </a:lnTo>
                  <a:lnTo>
                    <a:pt x="449402" y="45516"/>
                  </a:lnTo>
                  <a:lnTo>
                    <a:pt x="449529" y="45720"/>
                  </a:lnTo>
                  <a:lnTo>
                    <a:pt x="444449" y="41910"/>
                  </a:lnTo>
                  <a:lnTo>
                    <a:pt x="441833" y="40640"/>
                  </a:lnTo>
                  <a:lnTo>
                    <a:pt x="443776" y="41910"/>
                  </a:lnTo>
                  <a:lnTo>
                    <a:pt x="446735" y="44450"/>
                  </a:lnTo>
                  <a:lnTo>
                    <a:pt x="451332" y="46990"/>
                  </a:lnTo>
                  <a:lnTo>
                    <a:pt x="452894" y="48260"/>
                  </a:lnTo>
                  <a:lnTo>
                    <a:pt x="454380" y="49530"/>
                  </a:lnTo>
                  <a:lnTo>
                    <a:pt x="455828" y="49530"/>
                  </a:lnTo>
                  <a:lnTo>
                    <a:pt x="457212" y="50800"/>
                  </a:lnTo>
                  <a:lnTo>
                    <a:pt x="458431" y="50800"/>
                  </a:lnTo>
                  <a:lnTo>
                    <a:pt x="456704" y="49530"/>
                  </a:lnTo>
                  <a:lnTo>
                    <a:pt x="455041" y="48260"/>
                  </a:lnTo>
                  <a:lnTo>
                    <a:pt x="453237" y="45720"/>
                  </a:lnTo>
                  <a:lnTo>
                    <a:pt x="456476" y="48260"/>
                  </a:lnTo>
                  <a:lnTo>
                    <a:pt x="463765" y="50800"/>
                  </a:lnTo>
                  <a:lnTo>
                    <a:pt x="467525" y="53340"/>
                  </a:lnTo>
                  <a:lnTo>
                    <a:pt x="470776" y="54444"/>
                  </a:lnTo>
                  <a:lnTo>
                    <a:pt x="468896" y="52070"/>
                  </a:lnTo>
                  <a:lnTo>
                    <a:pt x="467410" y="52070"/>
                  </a:lnTo>
                  <a:lnTo>
                    <a:pt x="461467" y="48260"/>
                  </a:lnTo>
                  <a:lnTo>
                    <a:pt x="459663" y="46990"/>
                  </a:lnTo>
                  <a:lnTo>
                    <a:pt x="456044" y="44450"/>
                  </a:lnTo>
                  <a:lnTo>
                    <a:pt x="456107" y="46990"/>
                  </a:lnTo>
                  <a:lnTo>
                    <a:pt x="453961" y="44450"/>
                  </a:lnTo>
                  <a:lnTo>
                    <a:pt x="451688" y="41910"/>
                  </a:lnTo>
                  <a:lnTo>
                    <a:pt x="443992" y="36830"/>
                  </a:lnTo>
                  <a:lnTo>
                    <a:pt x="440677" y="34290"/>
                  </a:lnTo>
                  <a:lnTo>
                    <a:pt x="440690" y="35560"/>
                  </a:lnTo>
                  <a:lnTo>
                    <a:pt x="442823" y="36830"/>
                  </a:lnTo>
                  <a:lnTo>
                    <a:pt x="440664" y="35560"/>
                  </a:lnTo>
                  <a:lnTo>
                    <a:pt x="436422" y="33020"/>
                  </a:lnTo>
                  <a:lnTo>
                    <a:pt x="434809" y="33020"/>
                  </a:lnTo>
                  <a:lnTo>
                    <a:pt x="436257" y="34290"/>
                  </a:lnTo>
                  <a:lnTo>
                    <a:pt x="437375" y="34290"/>
                  </a:lnTo>
                  <a:lnTo>
                    <a:pt x="437743" y="35560"/>
                  </a:lnTo>
                  <a:lnTo>
                    <a:pt x="435838" y="35560"/>
                  </a:lnTo>
                  <a:lnTo>
                    <a:pt x="432371" y="33020"/>
                  </a:lnTo>
                  <a:lnTo>
                    <a:pt x="421640" y="29210"/>
                  </a:lnTo>
                  <a:lnTo>
                    <a:pt x="419722" y="29210"/>
                  </a:lnTo>
                  <a:lnTo>
                    <a:pt x="415912" y="26670"/>
                  </a:lnTo>
                  <a:lnTo>
                    <a:pt x="413956" y="26670"/>
                  </a:lnTo>
                  <a:lnTo>
                    <a:pt x="413905" y="24130"/>
                  </a:lnTo>
                  <a:lnTo>
                    <a:pt x="404012" y="20320"/>
                  </a:lnTo>
                  <a:lnTo>
                    <a:pt x="413778" y="22860"/>
                  </a:lnTo>
                  <a:lnTo>
                    <a:pt x="408076" y="20320"/>
                  </a:lnTo>
                  <a:lnTo>
                    <a:pt x="405218" y="19050"/>
                  </a:lnTo>
                  <a:lnTo>
                    <a:pt x="403364" y="18567"/>
                  </a:lnTo>
                  <a:lnTo>
                    <a:pt x="403364" y="22860"/>
                  </a:lnTo>
                  <a:lnTo>
                    <a:pt x="396595" y="22860"/>
                  </a:lnTo>
                  <a:lnTo>
                    <a:pt x="397713" y="24130"/>
                  </a:lnTo>
                  <a:lnTo>
                    <a:pt x="393331" y="22860"/>
                  </a:lnTo>
                  <a:lnTo>
                    <a:pt x="387235" y="20320"/>
                  </a:lnTo>
                  <a:lnTo>
                    <a:pt x="384327" y="19050"/>
                  </a:lnTo>
                  <a:lnTo>
                    <a:pt x="381774" y="17780"/>
                  </a:lnTo>
                  <a:lnTo>
                    <a:pt x="378790" y="16510"/>
                  </a:lnTo>
                  <a:lnTo>
                    <a:pt x="385902" y="20320"/>
                  </a:lnTo>
                  <a:lnTo>
                    <a:pt x="382981" y="19050"/>
                  </a:lnTo>
                  <a:lnTo>
                    <a:pt x="377075" y="17780"/>
                  </a:lnTo>
                  <a:lnTo>
                    <a:pt x="374789" y="16827"/>
                  </a:lnTo>
                  <a:lnTo>
                    <a:pt x="375234" y="17462"/>
                  </a:lnTo>
                  <a:lnTo>
                    <a:pt x="371411" y="16510"/>
                  </a:lnTo>
                  <a:lnTo>
                    <a:pt x="361175" y="13970"/>
                  </a:lnTo>
                  <a:lnTo>
                    <a:pt x="241604" y="13970"/>
                  </a:lnTo>
                  <a:lnTo>
                    <a:pt x="238086" y="13970"/>
                  </a:lnTo>
                  <a:lnTo>
                    <a:pt x="236626" y="13970"/>
                  </a:lnTo>
                  <a:lnTo>
                    <a:pt x="229654" y="16510"/>
                  </a:lnTo>
                  <a:lnTo>
                    <a:pt x="226187" y="16510"/>
                  </a:lnTo>
                  <a:lnTo>
                    <a:pt x="225767" y="15240"/>
                  </a:lnTo>
                  <a:lnTo>
                    <a:pt x="226034" y="13970"/>
                  </a:lnTo>
                  <a:lnTo>
                    <a:pt x="227241" y="12700"/>
                  </a:lnTo>
                  <a:lnTo>
                    <a:pt x="236448" y="11430"/>
                  </a:lnTo>
                  <a:lnTo>
                    <a:pt x="248500" y="11430"/>
                  </a:lnTo>
                  <a:lnTo>
                    <a:pt x="248716" y="12700"/>
                  </a:lnTo>
                  <a:lnTo>
                    <a:pt x="356031" y="12700"/>
                  </a:lnTo>
                  <a:lnTo>
                    <a:pt x="335064" y="10160"/>
                  </a:lnTo>
                  <a:lnTo>
                    <a:pt x="336016" y="10160"/>
                  </a:lnTo>
                  <a:lnTo>
                    <a:pt x="337108" y="8890"/>
                  </a:lnTo>
                  <a:lnTo>
                    <a:pt x="352488" y="8890"/>
                  </a:lnTo>
                  <a:lnTo>
                    <a:pt x="356019" y="10160"/>
                  </a:lnTo>
                  <a:lnTo>
                    <a:pt x="361607" y="10160"/>
                  </a:lnTo>
                  <a:lnTo>
                    <a:pt x="362686" y="11430"/>
                  </a:lnTo>
                  <a:lnTo>
                    <a:pt x="361480" y="12700"/>
                  </a:lnTo>
                  <a:lnTo>
                    <a:pt x="362458" y="12700"/>
                  </a:lnTo>
                  <a:lnTo>
                    <a:pt x="367563" y="13970"/>
                  </a:lnTo>
                  <a:lnTo>
                    <a:pt x="374192" y="13970"/>
                  </a:lnTo>
                  <a:lnTo>
                    <a:pt x="377113" y="15240"/>
                  </a:lnTo>
                  <a:lnTo>
                    <a:pt x="389191" y="15240"/>
                  </a:lnTo>
                  <a:lnTo>
                    <a:pt x="397243" y="19050"/>
                  </a:lnTo>
                  <a:lnTo>
                    <a:pt x="403364" y="22860"/>
                  </a:lnTo>
                  <a:lnTo>
                    <a:pt x="403364" y="18567"/>
                  </a:lnTo>
                  <a:lnTo>
                    <a:pt x="400367" y="17780"/>
                  </a:lnTo>
                  <a:lnTo>
                    <a:pt x="398259" y="16649"/>
                  </a:lnTo>
                  <a:lnTo>
                    <a:pt x="398259" y="17780"/>
                  </a:lnTo>
                  <a:lnTo>
                    <a:pt x="398005" y="17780"/>
                  </a:lnTo>
                  <a:lnTo>
                    <a:pt x="393344" y="16510"/>
                  </a:lnTo>
                  <a:lnTo>
                    <a:pt x="395008" y="16510"/>
                  </a:lnTo>
                  <a:lnTo>
                    <a:pt x="398259" y="17780"/>
                  </a:lnTo>
                  <a:lnTo>
                    <a:pt x="398259" y="16649"/>
                  </a:lnTo>
                  <a:lnTo>
                    <a:pt x="398018" y="16510"/>
                  </a:lnTo>
                  <a:lnTo>
                    <a:pt x="393331" y="13970"/>
                  </a:lnTo>
                  <a:lnTo>
                    <a:pt x="388797" y="13970"/>
                  </a:lnTo>
                  <a:lnTo>
                    <a:pt x="384670" y="12700"/>
                  </a:lnTo>
                  <a:lnTo>
                    <a:pt x="377850" y="11430"/>
                  </a:lnTo>
                  <a:lnTo>
                    <a:pt x="377063" y="11430"/>
                  </a:lnTo>
                  <a:lnTo>
                    <a:pt x="374700" y="10160"/>
                  </a:lnTo>
                  <a:lnTo>
                    <a:pt x="345795" y="5080"/>
                  </a:lnTo>
                  <a:lnTo>
                    <a:pt x="338251" y="5080"/>
                  </a:lnTo>
                  <a:lnTo>
                    <a:pt x="330555" y="3810"/>
                  </a:lnTo>
                  <a:lnTo>
                    <a:pt x="322503" y="1270"/>
                  </a:lnTo>
                  <a:lnTo>
                    <a:pt x="304761" y="1270"/>
                  </a:lnTo>
                  <a:lnTo>
                    <a:pt x="303199" y="0"/>
                  </a:lnTo>
                  <a:lnTo>
                    <a:pt x="287451" y="0"/>
                  </a:lnTo>
                  <a:lnTo>
                    <a:pt x="287451" y="6350"/>
                  </a:lnTo>
                  <a:lnTo>
                    <a:pt x="287147" y="7620"/>
                  </a:lnTo>
                  <a:lnTo>
                    <a:pt x="285153" y="7620"/>
                  </a:lnTo>
                  <a:lnTo>
                    <a:pt x="287451" y="6350"/>
                  </a:lnTo>
                  <a:lnTo>
                    <a:pt x="287451" y="0"/>
                  </a:lnTo>
                  <a:lnTo>
                    <a:pt x="283324" y="0"/>
                  </a:lnTo>
                  <a:lnTo>
                    <a:pt x="283108" y="215"/>
                  </a:lnTo>
                  <a:lnTo>
                    <a:pt x="283108" y="7620"/>
                  </a:lnTo>
                  <a:lnTo>
                    <a:pt x="280276" y="8890"/>
                  </a:lnTo>
                  <a:lnTo>
                    <a:pt x="282613" y="7620"/>
                  </a:lnTo>
                  <a:lnTo>
                    <a:pt x="283108" y="7620"/>
                  </a:lnTo>
                  <a:lnTo>
                    <a:pt x="283108" y="215"/>
                  </a:lnTo>
                  <a:lnTo>
                    <a:pt x="282028" y="1270"/>
                  </a:lnTo>
                  <a:lnTo>
                    <a:pt x="280339" y="0"/>
                  </a:lnTo>
                  <a:lnTo>
                    <a:pt x="267068" y="0"/>
                  </a:lnTo>
                  <a:lnTo>
                    <a:pt x="263118" y="1270"/>
                  </a:lnTo>
                  <a:lnTo>
                    <a:pt x="259143" y="1270"/>
                  </a:lnTo>
                  <a:lnTo>
                    <a:pt x="255016" y="2540"/>
                  </a:lnTo>
                  <a:lnTo>
                    <a:pt x="247497" y="3810"/>
                  </a:lnTo>
                  <a:lnTo>
                    <a:pt x="244068" y="3810"/>
                  </a:lnTo>
                  <a:lnTo>
                    <a:pt x="241363" y="5080"/>
                  </a:lnTo>
                  <a:lnTo>
                    <a:pt x="241223" y="6350"/>
                  </a:lnTo>
                  <a:lnTo>
                    <a:pt x="237528" y="6350"/>
                  </a:lnTo>
                  <a:lnTo>
                    <a:pt x="233997" y="7620"/>
                  </a:lnTo>
                  <a:lnTo>
                    <a:pt x="230251" y="8890"/>
                  </a:lnTo>
                  <a:lnTo>
                    <a:pt x="224459" y="10160"/>
                  </a:lnTo>
                  <a:lnTo>
                    <a:pt x="222453" y="11430"/>
                  </a:lnTo>
                  <a:lnTo>
                    <a:pt x="220395" y="11430"/>
                  </a:lnTo>
                  <a:lnTo>
                    <a:pt x="218211" y="12700"/>
                  </a:lnTo>
                  <a:lnTo>
                    <a:pt x="219087" y="13970"/>
                  </a:lnTo>
                  <a:lnTo>
                    <a:pt x="215404" y="15240"/>
                  </a:lnTo>
                  <a:lnTo>
                    <a:pt x="210400" y="16510"/>
                  </a:lnTo>
                  <a:lnTo>
                    <a:pt x="204952" y="17780"/>
                  </a:lnTo>
                  <a:lnTo>
                    <a:pt x="196367" y="20320"/>
                  </a:lnTo>
                  <a:lnTo>
                    <a:pt x="190512" y="22860"/>
                  </a:lnTo>
                  <a:lnTo>
                    <a:pt x="188226" y="22860"/>
                  </a:lnTo>
                  <a:lnTo>
                    <a:pt x="191236" y="21590"/>
                  </a:lnTo>
                  <a:lnTo>
                    <a:pt x="189712" y="21590"/>
                  </a:lnTo>
                  <a:lnTo>
                    <a:pt x="186232" y="22809"/>
                  </a:lnTo>
                  <a:lnTo>
                    <a:pt x="186232" y="26670"/>
                  </a:lnTo>
                  <a:lnTo>
                    <a:pt x="184137" y="27940"/>
                  </a:lnTo>
                  <a:lnTo>
                    <a:pt x="180555" y="30480"/>
                  </a:lnTo>
                  <a:lnTo>
                    <a:pt x="176542" y="34290"/>
                  </a:lnTo>
                  <a:lnTo>
                    <a:pt x="171513" y="36830"/>
                  </a:lnTo>
                  <a:lnTo>
                    <a:pt x="161696" y="41910"/>
                  </a:lnTo>
                  <a:lnTo>
                    <a:pt x="165100" y="38100"/>
                  </a:lnTo>
                  <a:lnTo>
                    <a:pt x="169506" y="34290"/>
                  </a:lnTo>
                  <a:lnTo>
                    <a:pt x="177444" y="30480"/>
                  </a:lnTo>
                  <a:lnTo>
                    <a:pt x="183235" y="27940"/>
                  </a:lnTo>
                  <a:lnTo>
                    <a:pt x="186232" y="26670"/>
                  </a:lnTo>
                  <a:lnTo>
                    <a:pt x="186232" y="22809"/>
                  </a:lnTo>
                  <a:lnTo>
                    <a:pt x="178816" y="25400"/>
                  </a:lnTo>
                  <a:lnTo>
                    <a:pt x="175361" y="27940"/>
                  </a:lnTo>
                  <a:lnTo>
                    <a:pt x="171945" y="29210"/>
                  </a:lnTo>
                  <a:lnTo>
                    <a:pt x="168503" y="31750"/>
                  </a:lnTo>
                  <a:lnTo>
                    <a:pt x="165277" y="34290"/>
                  </a:lnTo>
                  <a:lnTo>
                    <a:pt x="158775" y="36830"/>
                  </a:lnTo>
                  <a:lnTo>
                    <a:pt x="155511" y="39370"/>
                  </a:lnTo>
                  <a:lnTo>
                    <a:pt x="152349" y="40640"/>
                  </a:lnTo>
                  <a:lnTo>
                    <a:pt x="149618" y="41910"/>
                  </a:lnTo>
                  <a:lnTo>
                    <a:pt x="145542" y="44246"/>
                  </a:lnTo>
                  <a:lnTo>
                    <a:pt x="145897" y="43180"/>
                  </a:lnTo>
                  <a:lnTo>
                    <a:pt x="144678" y="44450"/>
                  </a:lnTo>
                  <a:lnTo>
                    <a:pt x="144030" y="44450"/>
                  </a:lnTo>
                  <a:lnTo>
                    <a:pt x="141897" y="45656"/>
                  </a:lnTo>
                  <a:lnTo>
                    <a:pt x="140322" y="46990"/>
                  </a:lnTo>
                  <a:lnTo>
                    <a:pt x="141135" y="46228"/>
                  </a:lnTo>
                  <a:lnTo>
                    <a:pt x="138557" y="48260"/>
                  </a:lnTo>
                  <a:lnTo>
                    <a:pt x="135432" y="50800"/>
                  </a:lnTo>
                  <a:lnTo>
                    <a:pt x="132588" y="50800"/>
                  </a:lnTo>
                  <a:lnTo>
                    <a:pt x="129082" y="53340"/>
                  </a:lnTo>
                  <a:lnTo>
                    <a:pt x="132588" y="53340"/>
                  </a:lnTo>
                  <a:lnTo>
                    <a:pt x="131038" y="54610"/>
                  </a:lnTo>
                  <a:lnTo>
                    <a:pt x="129755" y="55880"/>
                  </a:lnTo>
                  <a:lnTo>
                    <a:pt x="128790" y="57150"/>
                  </a:lnTo>
                  <a:lnTo>
                    <a:pt x="125107" y="57150"/>
                  </a:lnTo>
                  <a:lnTo>
                    <a:pt x="120840" y="63500"/>
                  </a:lnTo>
                  <a:lnTo>
                    <a:pt x="116243" y="63500"/>
                  </a:lnTo>
                  <a:lnTo>
                    <a:pt x="115531" y="64770"/>
                  </a:lnTo>
                  <a:lnTo>
                    <a:pt x="111823" y="68580"/>
                  </a:lnTo>
                  <a:lnTo>
                    <a:pt x="108254" y="71120"/>
                  </a:lnTo>
                  <a:lnTo>
                    <a:pt x="105346" y="74930"/>
                  </a:lnTo>
                  <a:lnTo>
                    <a:pt x="102577" y="77470"/>
                  </a:lnTo>
                  <a:lnTo>
                    <a:pt x="101803" y="78740"/>
                  </a:lnTo>
                  <a:lnTo>
                    <a:pt x="101676" y="80010"/>
                  </a:lnTo>
                  <a:lnTo>
                    <a:pt x="100393" y="80010"/>
                  </a:lnTo>
                  <a:lnTo>
                    <a:pt x="101803" y="78740"/>
                  </a:lnTo>
                  <a:lnTo>
                    <a:pt x="98361" y="81280"/>
                  </a:lnTo>
                  <a:lnTo>
                    <a:pt x="95123" y="85090"/>
                  </a:lnTo>
                  <a:lnTo>
                    <a:pt x="92798" y="87630"/>
                  </a:lnTo>
                  <a:lnTo>
                    <a:pt x="90335" y="87630"/>
                  </a:lnTo>
                  <a:lnTo>
                    <a:pt x="87706" y="91440"/>
                  </a:lnTo>
                  <a:lnTo>
                    <a:pt x="85242" y="96520"/>
                  </a:lnTo>
                  <a:lnTo>
                    <a:pt x="84734" y="96799"/>
                  </a:lnTo>
                  <a:lnTo>
                    <a:pt x="84721" y="97790"/>
                  </a:lnTo>
                  <a:lnTo>
                    <a:pt x="86448" y="97790"/>
                  </a:lnTo>
                  <a:lnTo>
                    <a:pt x="83032" y="101600"/>
                  </a:lnTo>
                  <a:lnTo>
                    <a:pt x="81356" y="104140"/>
                  </a:lnTo>
                  <a:lnTo>
                    <a:pt x="83007" y="100330"/>
                  </a:lnTo>
                  <a:lnTo>
                    <a:pt x="83553" y="99060"/>
                  </a:lnTo>
                  <a:lnTo>
                    <a:pt x="84556" y="96888"/>
                  </a:lnTo>
                  <a:lnTo>
                    <a:pt x="80581" y="99060"/>
                  </a:lnTo>
                  <a:lnTo>
                    <a:pt x="78498" y="100330"/>
                  </a:lnTo>
                  <a:lnTo>
                    <a:pt x="81521" y="95250"/>
                  </a:lnTo>
                  <a:lnTo>
                    <a:pt x="72758" y="107950"/>
                  </a:lnTo>
                  <a:lnTo>
                    <a:pt x="71335" y="109220"/>
                  </a:lnTo>
                  <a:lnTo>
                    <a:pt x="68338" y="114300"/>
                  </a:lnTo>
                  <a:lnTo>
                    <a:pt x="67868" y="113030"/>
                  </a:lnTo>
                  <a:lnTo>
                    <a:pt x="65316" y="116840"/>
                  </a:lnTo>
                  <a:lnTo>
                    <a:pt x="62344" y="123190"/>
                  </a:lnTo>
                  <a:lnTo>
                    <a:pt x="60096" y="124460"/>
                  </a:lnTo>
                  <a:lnTo>
                    <a:pt x="58293" y="125730"/>
                  </a:lnTo>
                  <a:lnTo>
                    <a:pt x="55753" y="129540"/>
                  </a:lnTo>
                  <a:lnTo>
                    <a:pt x="52654" y="133350"/>
                  </a:lnTo>
                  <a:lnTo>
                    <a:pt x="32296" y="166370"/>
                  </a:lnTo>
                  <a:lnTo>
                    <a:pt x="23012" y="184150"/>
                  </a:lnTo>
                  <a:lnTo>
                    <a:pt x="25425" y="181610"/>
                  </a:lnTo>
                  <a:lnTo>
                    <a:pt x="23888" y="184150"/>
                  </a:lnTo>
                  <a:lnTo>
                    <a:pt x="22136" y="187960"/>
                  </a:lnTo>
                  <a:lnTo>
                    <a:pt x="18415" y="194310"/>
                  </a:lnTo>
                  <a:lnTo>
                    <a:pt x="19367" y="195580"/>
                  </a:lnTo>
                  <a:lnTo>
                    <a:pt x="18173" y="196850"/>
                  </a:lnTo>
                  <a:lnTo>
                    <a:pt x="16548" y="199390"/>
                  </a:lnTo>
                  <a:lnTo>
                    <a:pt x="17386" y="195580"/>
                  </a:lnTo>
                  <a:lnTo>
                    <a:pt x="13843" y="205740"/>
                  </a:lnTo>
                  <a:lnTo>
                    <a:pt x="10782" y="213360"/>
                  </a:lnTo>
                  <a:lnTo>
                    <a:pt x="9855" y="217170"/>
                  </a:lnTo>
                  <a:lnTo>
                    <a:pt x="9690" y="220980"/>
                  </a:lnTo>
                  <a:lnTo>
                    <a:pt x="8585" y="222250"/>
                  </a:lnTo>
                  <a:lnTo>
                    <a:pt x="9359" y="218440"/>
                  </a:lnTo>
                  <a:lnTo>
                    <a:pt x="8597" y="219710"/>
                  </a:lnTo>
                  <a:lnTo>
                    <a:pt x="8140" y="223520"/>
                  </a:lnTo>
                  <a:lnTo>
                    <a:pt x="6604" y="226060"/>
                  </a:lnTo>
                  <a:lnTo>
                    <a:pt x="7493" y="220980"/>
                  </a:lnTo>
                  <a:lnTo>
                    <a:pt x="6654" y="223520"/>
                  </a:lnTo>
                  <a:lnTo>
                    <a:pt x="6146" y="226060"/>
                  </a:lnTo>
                  <a:lnTo>
                    <a:pt x="5892" y="228600"/>
                  </a:lnTo>
                  <a:lnTo>
                    <a:pt x="5715" y="229870"/>
                  </a:lnTo>
                  <a:lnTo>
                    <a:pt x="5753" y="231140"/>
                  </a:lnTo>
                  <a:lnTo>
                    <a:pt x="6324" y="234950"/>
                  </a:lnTo>
                  <a:lnTo>
                    <a:pt x="7277" y="234950"/>
                  </a:lnTo>
                  <a:lnTo>
                    <a:pt x="8216" y="236220"/>
                  </a:lnTo>
                  <a:lnTo>
                    <a:pt x="7010" y="238760"/>
                  </a:lnTo>
                  <a:lnTo>
                    <a:pt x="6273" y="241300"/>
                  </a:lnTo>
                  <a:lnTo>
                    <a:pt x="5880" y="243840"/>
                  </a:lnTo>
                  <a:lnTo>
                    <a:pt x="5575" y="245110"/>
                  </a:lnTo>
                  <a:lnTo>
                    <a:pt x="5626" y="247650"/>
                  </a:lnTo>
                  <a:lnTo>
                    <a:pt x="5905" y="250190"/>
                  </a:lnTo>
                  <a:lnTo>
                    <a:pt x="4838" y="251460"/>
                  </a:lnTo>
                  <a:lnTo>
                    <a:pt x="3467" y="255270"/>
                  </a:lnTo>
                  <a:lnTo>
                    <a:pt x="4584" y="247650"/>
                  </a:lnTo>
                  <a:lnTo>
                    <a:pt x="2476" y="257810"/>
                  </a:lnTo>
                  <a:lnTo>
                    <a:pt x="1028" y="269240"/>
                  </a:lnTo>
                  <a:lnTo>
                    <a:pt x="469" y="274320"/>
                  </a:lnTo>
                  <a:lnTo>
                    <a:pt x="1409" y="274320"/>
                  </a:lnTo>
                  <a:lnTo>
                    <a:pt x="863" y="275590"/>
                  </a:lnTo>
                  <a:lnTo>
                    <a:pt x="927" y="281940"/>
                  </a:lnTo>
                  <a:lnTo>
                    <a:pt x="241" y="289560"/>
                  </a:lnTo>
                  <a:lnTo>
                    <a:pt x="203" y="292100"/>
                  </a:lnTo>
                  <a:lnTo>
                    <a:pt x="88" y="294640"/>
                  </a:lnTo>
                  <a:lnTo>
                    <a:pt x="0" y="302260"/>
                  </a:lnTo>
                  <a:lnTo>
                    <a:pt x="342" y="299720"/>
                  </a:lnTo>
                  <a:lnTo>
                    <a:pt x="2222" y="303530"/>
                  </a:lnTo>
                  <a:lnTo>
                    <a:pt x="787" y="307340"/>
                  </a:lnTo>
                  <a:lnTo>
                    <a:pt x="1231" y="314960"/>
                  </a:lnTo>
                  <a:lnTo>
                    <a:pt x="1016" y="314960"/>
                  </a:lnTo>
                  <a:lnTo>
                    <a:pt x="787" y="317500"/>
                  </a:lnTo>
                  <a:lnTo>
                    <a:pt x="749" y="320040"/>
                  </a:lnTo>
                  <a:lnTo>
                    <a:pt x="1041" y="325120"/>
                  </a:lnTo>
                  <a:lnTo>
                    <a:pt x="1638" y="328930"/>
                  </a:lnTo>
                  <a:lnTo>
                    <a:pt x="1790" y="335280"/>
                  </a:lnTo>
                  <a:lnTo>
                    <a:pt x="2006" y="340360"/>
                  </a:lnTo>
                  <a:lnTo>
                    <a:pt x="3162" y="339090"/>
                  </a:lnTo>
                  <a:lnTo>
                    <a:pt x="4635" y="339090"/>
                  </a:lnTo>
                  <a:lnTo>
                    <a:pt x="4762" y="349250"/>
                  </a:lnTo>
                  <a:lnTo>
                    <a:pt x="4953" y="354330"/>
                  </a:lnTo>
                  <a:lnTo>
                    <a:pt x="5168" y="359410"/>
                  </a:lnTo>
                  <a:lnTo>
                    <a:pt x="6591" y="364490"/>
                  </a:lnTo>
                  <a:lnTo>
                    <a:pt x="6654" y="360680"/>
                  </a:lnTo>
                  <a:lnTo>
                    <a:pt x="7543" y="363220"/>
                  </a:lnTo>
                  <a:lnTo>
                    <a:pt x="7531" y="367030"/>
                  </a:lnTo>
                  <a:lnTo>
                    <a:pt x="7150" y="375920"/>
                  </a:lnTo>
                  <a:lnTo>
                    <a:pt x="6705" y="379730"/>
                  </a:lnTo>
                  <a:lnTo>
                    <a:pt x="7378" y="382270"/>
                  </a:lnTo>
                  <a:lnTo>
                    <a:pt x="7505" y="383540"/>
                  </a:lnTo>
                  <a:lnTo>
                    <a:pt x="5880" y="378460"/>
                  </a:lnTo>
                  <a:lnTo>
                    <a:pt x="7277" y="384810"/>
                  </a:lnTo>
                  <a:lnTo>
                    <a:pt x="8255" y="386080"/>
                  </a:lnTo>
                  <a:lnTo>
                    <a:pt x="9423" y="386080"/>
                  </a:lnTo>
                  <a:lnTo>
                    <a:pt x="11366" y="391160"/>
                  </a:lnTo>
                  <a:lnTo>
                    <a:pt x="11087" y="392430"/>
                  </a:lnTo>
                  <a:lnTo>
                    <a:pt x="8331" y="388620"/>
                  </a:lnTo>
                  <a:lnTo>
                    <a:pt x="10388" y="396240"/>
                  </a:lnTo>
                  <a:lnTo>
                    <a:pt x="10642" y="397510"/>
                  </a:lnTo>
                  <a:lnTo>
                    <a:pt x="13042" y="402590"/>
                  </a:lnTo>
                  <a:lnTo>
                    <a:pt x="15633" y="407670"/>
                  </a:lnTo>
                  <a:lnTo>
                    <a:pt x="17043" y="411480"/>
                  </a:lnTo>
                  <a:lnTo>
                    <a:pt x="18503" y="414020"/>
                  </a:lnTo>
                  <a:lnTo>
                    <a:pt x="20358" y="417830"/>
                  </a:lnTo>
                  <a:lnTo>
                    <a:pt x="20916" y="420370"/>
                  </a:lnTo>
                  <a:lnTo>
                    <a:pt x="22364" y="424180"/>
                  </a:lnTo>
                  <a:lnTo>
                    <a:pt x="22682" y="425450"/>
                  </a:lnTo>
                  <a:lnTo>
                    <a:pt x="22148" y="420370"/>
                  </a:lnTo>
                  <a:lnTo>
                    <a:pt x="24714" y="425450"/>
                  </a:lnTo>
                  <a:lnTo>
                    <a:pt x="27203" y="430530"/>
                  </a:lnTo>
                  <a:lnTo>
                    <a:pt x="29933" y="438150"/>
                  </a:lnTo>
                  <a:lnTo>
                    <a:pt x="33070" y="444500"/>
                  </a:lnTo>
                  <a:lnTo>
                    <a:pt x="36804" y="449580"/>
                  </a:lnTo>
                  <a:lnTo>
                    <a:pt x="37122" y="450850"/>
                  </a:lnTo>
                  <a:lnTo>
                    <a:pt x="37147" y="452120"/>
                  </a:lnTo>
                  <a:lnTo>
                    <a:pt x="37020" y="452120"/>
                  </a:lnTo>
                  <a:lnTo>
                    <a:pt x="38811" y="454660"/>
                  </a:lnTo>
                  <a:lnTo>
                    <a:pt x="41249" y="458470"/>
                  </a:lnTo>
                  <a:lnTo>
                    <a:pt x="46710" y="466090"/>
                  </a:lnTo>
                  <a:lnTo>
                    <a:pt x="49314" y="468630"/>
                  </a:lnTo>
                  <a:lnTo>
                    <a:pt x="50787" y="469900"/>
                  </a:lnTo>
                  <a:lnTo>
                    <a:pt x="50546" y="471170"/>
                  </a:lnTo>
                  <a:lnTo>
                    <a:pt x="52006" y="474980"/>
                  </a:lnTo>
                  <a:lnTo>
                    <a:pt x="56184" y="480060"/>
                  </a:lnTo>
                  <a:lnTo>
                    <a:pt x="58928" y="483870"/>
                  </a:lnTo>
                  <a:lnTo>
                    <a:pt x="61861" y="487680"/>
                  </a:lnTo>
                  <a:lnTo>
                    <a:pt x="64757" y="490220"/>
                  </a:lnTo>
                  <a:lnTo>
                    <a:pt x="69380" y="495300"/>
                  </a:lnTo>
                  <a:lnTo>
                    <a:pt x="72326" y="499110"/>
                  </a:lnTo>
                  <a:lnTo>
                    <a:pt x="71526" y="500380"/>
                  </a:lnTo>
                  <a:lnTo>
                    <a:pt x="73571" y="502920"/>
                  </a:lnTo>
                  <a:lnTo>
                    <a:pt x="75526" y="505460"/>
                  </a:lnTo>
                  <a:lnTo>
                    <a:pt x="77647" y="506730"/>
                  </a:lnTo>
                  <a:lnTo>
                    <a:pt x="84023" y="513080"/>
                  </a:lnTo>
                  <a:lnTo>
                    <a:pt x="83400" y="513080"/>
                  </a:lnTo>
                  <a:lnTo>
                    <a:pt x="87274" y="518160"/>
                  </a:lnTo>
                  <a:lnTo>
                    <a:pt x="90424" y="520700"/>
                  </a:lnTo>
                  <a:lnTo>
                    <a:pt x="92786" y="521970"/>
                  </a:lnTo>
                  <a:lnTo>
                    <a:pt x="95211" y="524510"/>
                  </a:lnTo>
                  <a:lnTo>
                    <a:pt x="96989" y="525780"/>
                  </a:lnTo>
                  <a:lnTo>
                    <a:pt x="98856" y="525780"/>
                  </a:lnTo>
                  <a:lnTo>
                    <a:pt x="100711" y="528320"/>
                  </a:lnTo>
                  <a:lnTo>
                    <a:pt x="98971" y="527050"/>
                  </a:lnTo>
                  <a:lnTo>
                    <a:pt x="98653" y="527050"/>
                  </a:lnTo>
                  <a:lnTo>
                    <a:pt x="104838" y="533400"/>
                  </a:lnTo>
                  <a:lnTo>
                    <a:pt x="108229" y="535940"/>
                  </a:lnTo>
                  <a:lnTo>
                    <a:pt x="115404" y="541020"/>
                  </a:lnTo>
                  <a:lnTo>
                    <a:pt x="118757" y="543560"/>
                  </a:lnTo>
                  <a:lnTo>
                    <a:pt x="125234" y="547370"/>
                  </a:lnTo>
                  <a:lnTo>
                    <a:pt x="125666" y="548640"/>
                  </a:lnTo>
                  <a:lnTo>
                    <a:pt x="130352" y="552450"/>
                  </a:lnTo>
                  <a:lnTo>
                    <a:pt x="138531" y="557530"/>
                  </a:lnTo>
                  <a:lnTo>
                    <a:pt x="149034" y="565150"/>
                  </a:lnTo>
                  <a:lnTo>
                    <a:pt x="160667" y="570230"/>
                  </a:lnTo>
                  <a:lnTo>
                    <a:pt x="160489" y="571220"/>
                  </a:lnTo>
                  <a:lnTo>
                    <a:pt x="165455" y="574040"/>
                  </a:lnTo>
                  <a:lnTo>
                    <a:pt x="172377" y="576580"/>
                  </a:lnTo>
                  <a:lnTo>
                    <a:pt x="179362" y="580390"/>
                  </a:lnTo>
                  <a:lnTo>
                    <a:pt x="186207" y="584200"/>
                  </a:lnTo>
                  <a:lnTo>
                    <a:pt x="195097" y="588010"/>
                  </a:lnTo>
                  <a:lnTo>
                    <a:pt x="203073" y="590550"/>
                  </a:lnTo>
                  <a:lnTo>
                    <a:pt x="207073" y="589280"/>
                  </a:lnTo>
                  <a:lnTo>
                    <a:pt x="215239" y="591820"/>
                  </a:lnTo>
                  <a:lnTo>
                    <a:pt x="219290" y="591820"/>
                  </a:lnTo>
                  <a:lnTo>
                    <a:pt x="213207" y="589280"/>
                  </a:lnTo>
                  <a:lnTo>
                    <a:pt x="217004" y="589280"/>
                  </a:lnTo>
                  <a:lnTo>
                    <a:pt x="216077" y="588010"/>
                  </a:lnTo>
                  <a:lnTo>
                    <a:pt x="219113" y="589280"/>
                  </a:lnTo>
                  <a:lnTo>
                    <a:pt x="222885" y="590550"/>
                  </a:lnTo>
                  <a:lnTo>
                    <a:pt x="224993" y="591820"/>
                  </a:lnTo>
                  <a:lnTo>
                    <a:pt x="227114" y="591820"/>
                  </a:lnTo>
                  <a:lnTo>
                    <a:pt x="227520" y="593090"/>
                  </a:lnTo>
                  <a:lnTo>
                    <a:pt x="223774" y="591820"/>
                  </a:lnTo>
                  <a:lnTo>
                    <a:pt x="222669" y="591820"/>
                  </a:lnTo>
                  <a:lnTo>
                    <a:pt x="224193" y="593090"/>
                  </a:lnTo>
                  <a:lnTo>
                    <a:pt x="230822" y="595630"/>
                  </a:lnTo>
                  <a:lnTo>
                    <a:pt x="237972" y="596900"/>
                  </a:lnTo>
                  <a:lnTo>
                    <a:pt x="241020" y="598170"/>
                  </a:lnTo>
                  <a:lnTo>
                    <a:pt x="252653" y="600710"/>
                  </a:lnTo>
                  <a:lnTo>
                    <a:pt x="287401" y="604520"/>
                  </a:lnTo>
                  <a:lnTo>
                    <a:pt x="329069" y="604520"/>
                  </a:lnTo>
                  <a:lnTo>
                    <a:pt x="332752" y="603250"/>
                  </a:lnTo>
                  <a:lnTo>
                    <a:pt x="330352" y="603250"/>
                  </a:lnTo>
                  <a:lnTo>
                    <a:pt x="329158" y="601980"/>
                  </a:lnTo>
                  <a:lnTo>
                    <a:pt x="335991" y="601980"/>
                  </a:lnTo>
                  <a:lnTo>
                    <a:pt x="339420" y="600710"/>
                  </a:lnTo>
                  <a:lnTo>
                    <a:pt x="342163" y="600710"/>
                  </a:lnTo>
                  <a:lnTo>
                    <a:pt x="343230" y="601980"/>
                  </a:lnTo>
                  <a:lnTo>
                    <a:pt x="335889" y="603250"/>
                  </a:lnTo>
                  <a:lnTo>
                    <a:pt x="339902" y="603250"/>
                  </a:lnTo>
                  <a:lnTo>
                    <a:pt x="348068" y="600710"/>
                  </a:lnTo>
                  <a:lnTo>
                    <a:pt x="348157" y="599440"/>
                  </a:lnTo>
                  <a:lnTo>
                    <a:pt x="353466" y="599440"/>
                  </a:lnTo>
                  <a:lnTo>
                    <a:pt x="351497" y="600710"/>
                  </a:lnTo>
                  <a:lnTo>
                    <a:pt x="348221" y="601789"/>
                  </a:lnTo>
                  <a:lnTo>
                    <a:pt x="353250" y="600710"/>
                  </a:lnTo>
                  <a:lnTo>
                    <a:pt x="354215" y="600710"/>
                  </a:lnTo>
                  <a:lnTo>
                    <a:pt x="355460" y="599440"/>
                  </a:lnTo>
                  <a:lnTo>
                    <a:pt x="358063" y="599440"/>
                  </a:lnTo>
                  <a:lnTo>
                    <a:pt x="359067" y="598170"/>
                  </a:lnTo>
                  <a:lnTo>
                    <a:pt x="361696" y="598170"/>
                  </a:lnTo>
                  <a:lnTo>
                    <a:pt x="363334" y="596900"/>
                  </a:lnTo>
                  <a:lnTo>
                    <a:pt x="365493" y="596900"/>
                  </a:lnTo>
                  <a:lnTo>
                    <a:pt x="371043" y="595630"/>
                  </a:lnTo>
                  <a:lnTo>
                    <a:pt x="368579" y="596900"/>
                  </a:lnTo>
                  <a:lnTo>
                    <a:pt x="369709" y="596900"/>
                  </a:lnTo>
                  <a:lnTo>
                    <a:pt x="372516" y="596087"/>
                  </a:lnTo>
                  <a:lnTo>
                    <a:pt x="371779" y="596900"/>
                  </a:lnTo>
                  <a:lnTo>
                    <a:pt x="374078" y="596900"/>
                  </a:lnTo>
                  <a:lnTo>
                    <a:pt x="378294" y="595630"/>
                  </a:lnTo>
                  <a:lnTo>
                    <a:pt x="386727" y="593090"/>
                  </a:lnTo>
                  <a:lnTo>
                    <a:pt x="381266" y="593090"/>
                  </a:lnTo>
                  <a:lnTo>
                    <a:pt x="386613" y="590550"/>
                  </a:lnTo>
                  <a:lnTo>
                    <a:pt x="393026" y="589280"/>
                  </a:lnTo>
                  <a:lnTo>
                    <a:pt x="391414" y="589280"/>
                  </a:lnTo>
                  <a:lnTo>
                    <a:pt x="394677" y="588010"/>
                  </a:lnTo>
                  <a:lnTo>
                    <a:pt x="397954" y="586740"/>
                  </a:lnTo>
                  <a:lnTo>
                    <a:pt x="405676" y="584200"/>
                  </a:lnTo>
                  <a:lnTo>
                    <a:pt x="413829" y="581660"/>
                  </a:lnTo>
                  <a:lnTo>
                    <a:pt x="419277" y="579120"/>
                  </a:lnTo>
                  <a:lnTo>
                    <a:pt x="424408" y="576580"/>
                  </a:lnTo>
                  <a:lnTo>
                    <a:pt x="428650" y="575310"/>
                  </a:lnTo>
                  <a:lnTo>
                    <a:pt x="432816" y="572770"/>
                  </a:lnTo>
                  <a:lnTo>
                    <a:pt x="435902" y="571500"/>
                  </a:lnTo>
                  <a:lnTo>
                    <a:pt x="437210" y="571500"/>
                  </a:lnTo>
                  <a:lnTo>
                    <a:pt x="440575" y="568960"/>
                  </a:lnTo>
                  <a:lnTo>
                    <a:pt x="445744" y="565150"/>
                  </a:lnTo>
                  <a:lnTo>
                    <a:pt x="451142" y="562610"/>
                  </a:lnTo>
                  <a:lnTo>
                    <a:pt x="455066" y="560070"/>
                  </a:lnTo>
                  <a:lnTo>
                    <a:pt x="457136" y="558800"/>
                  </a:lnTo>
                  <a:lnTo>
                    <a:pt x="459206" y="557530"/>
                  </a:lnTo>
                  <a:lnTo>
                    <a:pt x="456971" y="558800"/>
                  </a:lnTo>
                  <a:lnTo>
                    <a:pt x="454837" y="557530"/>
                  </a:lnTo>
                  <a:lnTo>
                    <a:pt x="462051" y="553720"/>
                  </a:lnTo>
                  <a:lnTo>
                    <a:pt x="461695" y="554990"/>
                  </a:lnTo>
                  <a:lnTo>
                    <a:pt x="465289" y="553720"/>
                  </a:lnTo>
                  <a:lnTo>
                    <a:pt x="473938" y="548640"/>
                  </a:lnTo>
                  <a:lnTo>
                    <a:pt x="479336" y="544830"/>
                  </a:lnTo>
                  <a:lnTo>
                    <a:pt x="480225" y="544499"/>
                  </a:lnTo>
                  <a:lnTo>
                    <a:pt x="484530" y="541020"/>
                  </a:lnTo>
                  <a:lnTo>
                    <a:pt x="493115" y="533400"/>
                  </a:lnTo>
                  <a:lnTo>
                    <a:pt x="494322" y="532130"/>
                  </a:lnTo>
                  <a:lnTo>
                    <a:pt x="496735" y="529590"/>
                  </a:lnTo>
                  <a:lnTo>
                    <a:pt x="492328" y="532130"/>
                  </a:lnTo>
                  <a:lnTo>
                    <a:pt x="497865" y="528320"/>
                  </a:lnTo>
                  <a:lnTo>
                    <a:pt x="493522" y="533400"/>
                  </a:lnTo>
                  <a:lnTo>
                    <a:pt x="498157" y="530860"/>
                  </a:lnTo>
                  <a:lnTo>
                    <a:pt x="507657" y="520700"/>
                  </a:lnTo>
                  <a:lnTo>
                    <a:pt x="518007" y="510540"/>
                  </a:lnTo>
                  <a:lnTo>
                    <a:pt x="528485" y="500380"/>
                  </a:lnTo>
                  <a:lnTo>
                    <a:pt x="536409" y="490220"/>
                  </a:lnTo>
                  <a:lnTo>
                    <a:pt x="538391" y="487680"/>
                  </a:lnTo>
                  <a:lnTo>
                    <a:pt x="538213" y="487680"/>
                  </a:lnTo>
                  <a:lnTo>
                    <a:pt x="535482" y="490220"/>
                  </a:lnTo>
                  <a:lnTo>
                    <a:pt x="537705" y="486410"/>
                  </a:lnTo>
                  <a:lnTo>
                    <a:pt x="540651" y="483870"/>
                  </a:lnTo>
                  <a:lnTo>
                    <a:pt x="543318" y="481330"/>
                  </a:lnTo>
                  <a:lnTo>
                    <a:pt x="546138" y="478790"/>
                  </a:lnTo>
                  <a:lnTo>
                    <a:pt x="547255" y="476250"/>
                  </a:lnTo>
                  <a:lnTo>
                    <a:pt x="547243" y="474980"/>
                  </a:lnTo>
                  <a:lnTo>
                    <a:pt x="547674" y="473710"/>
                  </a:lnTo>
                  <a:lnTo>
                    <a:pt x="548132" y="472440"/>
                  </a:lnTo>
                  <a:lnTo>
                    <a:pt x="548957" y="471170"/>
                  </a:lnTo>
                  <a:lnTo>
                    <a:pt x="550303" y="469900"/>
                  </a:lnTo>
                  <a:lnTo>
                    <a:pt x="551662" y="468630"/>
                  </a:lnTo>
                  <a:lnTo>
                    <a:pt x="549402" y="469900"/>
                  </a:lnTo>
                  <a:lnTo>
                    <a:pt x="550760" y="467360"/>
                  </a:lnTo>
                  <a:lnTo>
                    <a:pt x="559358" y="454660"/>
                  </a:lnTo>
                  <a:lnTo>
                    <a:pt x="566978" y="440690"/>
                  </a:lnTo>
                  <a:lnTo>
                    <a:pt x="573697" y="426720"/>
                  </a:lnTo>
                  <a:lnTo>
                    <a:pt x="576376" y="420370"/>
                  </a:lnTo>
                  <a:lnTo>
                    <a:pt x="579602" y="412750"/>
                  </a:lnTo>
                  <a:lnTo>
                    <a:pt x="584847" y="397510"/>
                  </a:lnTo>
                  <a:lnTo>
                    <a:pt x="586409" y="392430"/>
                  </a:lnTo>
                  <a:lnTo>
                    <a:pt x="589153" y="383540"/>
                  </a:lnTo>
                  <a:lnTo>
                    <a:pt x="589546" y="382270"/>
                  </a:lnTo>
                  <a:lnTo>
                    <a:pt x="593877" y="367030"/>
                  </a:lnTo>
                  <a:lnTo>
                    <a:pt x="595604" y="360680"/>
                  </a:lnTo>
                  <a:lnTo>
                    <a:pt x="596303" y="358140"/>
                  </a:lnTo>
                  <a:lnTo>
                    <a:pt x="598030" y="351790"/>
                  </a:lnTo>
                  <a:lnTo>
                    <a:pt x="596112" y="358140"/>
                  </a:lnTo>
                  <a:lnTo>
                    <a:pt x="596709" y="354330"/>
                  </a:lnTo>
                  <a:lnTo>
                    <a:pt x="597065" y="351790"/>
                  </a:lnTo>
                  <a:lnTo>
                    <a:pt x="597420" y="349250"/>
                  </a:lnTo>
                  <a:lnTo>
                    <a:pt x="596709" y="351790"/>
                  </a:lnTo>
                  <a:lnTo>
                    <a:pt x="596277" y="349250"/>
                  </a:lnTo>
                  <a:lnTo>
                    <a:pt x="595553" y="349250"/>
                  </a:lnTo>
                  <a:lnTo>
                    <a:pt x="596861" y="344170"/>
                  </a:lnTo>
                  <a:lnTo>
                    <a:pt x="598284" y="339090"/>
                  </a:lnTo>
                  <a:lnTo>
                    <a:pt x="599440" y="332740"/>
                  </a:lnTo>
                  <a:lnTo>
                    <a:pt x="598678" y="331470"/>
                  </a:lnTo>
                  <a:lnTo>
                    <a:pt x="599401" y="321310"/>
                  </a:lnTo>
                  <a:lnTo>
                    <a:pt x="599681" y="317500"/>
                  </a:lnTo>
                  <a:close/>
                </a:path>
                <a:path extrusionOk="0" h="604520" w="602615">
                  <a:moveTo>
                    <a:pt x="601878" y="306971"/>
                  </a:moveTo>
                  <a:lnTo>
                    <a:pt x="600392" y="303187"/>
                  </a:lnTo>
                  <a:lnTo>
                    <a:pt x="600519" y="307352"/>
                  </a:lnTo>
                  <a:lnTo>
                    <a:pt x="600100" y="308419"/>
                  </a:lnTo>
                  <a:lnTo>
                    <a:pt x="601878" y="306971"/>
                  </a:lnTo>
                  <a:close/>
                </a:path>
                <a:path extrusionOk="0" h="604520" w="602615">
                  <a:moveTo>
                    <a:pt x="602551" y="314274"/>
                  </a:moveTo>
                  <a:lnTo>
                    <a:pt x="601522" y="318300"/>
                  </a:lnTo>
                  <a:lnTo>
                    <a:pt x="601637" y="319049"/>
                  </a:lnTo>
                  <a:lnTo>
                    <a:pt x="601649" y="319798"/>
                  </a:lnTo>
                  <a:lnTo>
                    <a:pt x="601726" y="320535"/>
                  </a:lnTo>
                  <a:lnTo>
                    <a:pt x="602132" y="318452"/>
                  </a:lnTo>
                  <a:lnTo>
                    <a:pt x="602284" y="316369"/>
                  </a:lnTo>
                  <a:lnTo>
                    <a:pt x="602551" y="314274"/>
                  </a:lnTo>
                  <a:close/>
                </a:path>
              </a:pathLst>
            </a:custGeom>
            <a:solidFill>
              <a:srgbClr val="1D2041"/>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887"/>
                <a:buFont typeface="Arial"/>
                <a:buNone/>
              </a:pPr>
              <a:r>
                <a:t/>
              </a:r>
              <a:endParaRPr b="0" i="0" sz="887" u="none" cap="none" strike="noStrike">
                <a:solidFill>
                  <a:srgbClr val="000000"/>
                </a:solidFill>
                <a:latin typeface="Arial"/>
                <a:ea typeface="Arial"/>
                <a:cs typeface="Arial"/>
                <a:sym typeface="Arial"/>
              </a:endParaRPr>
            </a:p>
          </p:txBody>
        </p:sp>
      </p:grpSp>
      <p:sp>
        <p:nvSpPr>
          <p:cNvPr id="170" name="Google Shape;170;p7"/>
          <p:cNvSpPr txBox="1"/>
          <p:nvPr/>
        </p:nvSpPr>
        <p:spPr>
          <a:xfrm>
            <a:off x="299468" y="3366267"/>
            <a:ext cx="103622" cy="230852"/>
          </a:xfrm>
          <a:prstGeom prst="rect">
            <a:avLst/>
          </a:prstGeom>
          <a:noFill/>
          <a:ln>
            <a:noFill/>
          </a:ln>
        </p:spPr>
        <p:txBody>
          <a:bodyPr anchorCtr="0" anchor="t" bIns="0" lIns="0" spcFirstLastPara="1" rIns="0" wrap="square" tIns="7175">
            <a:spAutoFit/>
          </a:bodyPr>
          <a:lstStyle/>
          <a:p>
            <a:pPr indent="0" lvl="0" marL="6257" marR="0" rtl="0" algn="l">
              <a:lnSpc>
                <a:spcPct val="100000"/>
              </a:lnSpc>
              <a:spcBef>
                <a:spcPts val="0"/>
              </a:spcBef>
              <a:spcAft>
                <a:spcPts val="0"/>
              </a:spcAft>
              <a:buClr>
                <a:srgbClr val="000000"/>
              </a:buClr>
              <a:buSzPts val="1453"/>
              <a:buFont typeface="Arial"/>
              <a:buNone/>
            </a:pPr>
            <a:r>
              <a:rPr b="1" i="0" lang="en-GB" sz="1453" u="none" cap="none" strike="noStrike">
                <a:solidFill>
                  <a:srgbClr val="FCC128"/>
                </a:solidFill>
                <a:latin typeface="Big Shoulders Black"/>
                <a:ea typeface="Big Shoulders Black"/>
                <a:cs typeface="Big Shoulders Black"/>
                <a:sym typeface="Big Shoulders Black"/>
              </a:rPr>
              <a:t>3</a:t>
            </a:r>
            <a:endParaRPr b="0" i="0" sz="1453" u="none" cap="none" strike="noStrike">
              <a:solidFill>
                <a:srgbClr val="000000"/>
              </a:solidFill>
              <a:latin typeface="Big Shoulders Black"/>
              <a:ea typeface="Big Shoulders Black"/>
              <a:cs typeface="Big Shoulders Black"/>
              <a:sym typeface="Big Shoulders Black"/>
            </a:endParaRPr>
          </a:p>
        </p:txBody>
      </p:sp>
      <p:sp>
        <p:nvSpPr>
          <p:cNvPr id="171" name="Google Shape;171;p7"/>
          <p:cNvSpPr txBox="1"/>
          <p:nvPr/>
        </p:nvSpPr>
        <p:spPr>
          <a:xfrm>
            <a:off x="641670" y="3276600"/>
            <a:ext cx="4051615" cy="299024"/>
          </a:xfrm>
          <a:prstGeom prst="rect">
            <a:avLst/>
          </a:prstGeom>
          <a:noFill/>
          <a:ln>
            <a:noFill/>
          </a:ln>
        </p:spPr>
        <p:txBody>
          <a:bodyPr anchorCtr="0" anchor="t" bIns="0" lIns="0" spcFirstLastPara="1" rIns="0" wrap="square" tIns="5925">
            <a:spAutoFit/>
          </a:bodyPr>
          <a:lstStyle/>
          <a:p>
            <a:pPr indent="0" lvl="0" marL="6257" marR="2503" rtl="0" algn="l">
              <a:lnSpc>
                <a:spcPct val="111800"/>
              </a:lnSpc>
              <a:spcBef>
                <a:spcPts val="0"/>
              </a:spcBef>
              <a:spcAft>
                <a:spcPts val="0"/>
              </a:spcAft>
              <a:buClr>
                <a:srgbClr val="000000"/>
              </a:buClr>
              <a:buSzPts val="1700"/>
              <a:buFont typeface="Arial"/>
              <a:buNone/>
            </a:pPr>
            <a:r>
              <a:rPr b="1" i="0" lang="en-GB" sz="1700" u="none" cap="none" strike="noStrike">
                <a:solidFill>
                  <a:srgbClr val="0484AF"/>
                </a:solidFill>
                <a:latin typeface="Inter SemiBold"/>
                <a:ea typeface="Inter SemiBold"/>
                <a:cs typeface="Inter SemiBold"/>
                <a:sym typeface="Inter SemiBold"/>
              </a:rPr>
              <a:t>Powering Participants &amp; People!</a:t>
            </a:r>
            <a:endParaRPr b="1" i="0" sz="1700" u="none" cap="none" strike="noStrike">
              <a:solidFill>
                <a:srgbClr val="0484AF"/>
              </a:solidFill>
              <a:latin typeface="Inter SemiBold"/>
              <a:ea typeface="Inter SemiBold"/>
              <a:cs typeface="Inter SemiBold"/>
              <a:sym typeface="Inter SemiBold"/>
            </a:endParaRPr>
          </a:p>
        </p:txBody>
      </p:sp>
      <p:sp>
        <p:nvSpPr>
          <p:cNvPr id="172" name="Google Shape;172;p7"/>
          <p:cNvSpPr txBox="1"/>
          <p:nvPr/>
        </p:nvSpPr>
        <p:spPr>
          <a:xfrm>
            <a:off x="638801" y="4366464"/>
            <a:ext cx="4774980" cy="434136"/>
          </a:xfrm>
          <a:prstGeom prst="rect">
            <a:avLst/>
          </a:prstGeom>
          <a:noFill/>
          <a:ln>
            <a:noFill/>
          </a:ln>
        </p:spPr>
        <p:txBody>
          <a:bodyPr anchorCtr="0" anchor="t" bIns="0" lIns="0" spcFirstLastPara="1" rIns="0" wrap="square" tIns="5625">
            <a:spAutoFit/>
          </a:bodyPr>
          <a:lstStyle/>
          <a:p>
            <a:pPr indent="0" lvl="0" marL="6257" marR="2503" rtl="0" algn="l">
              <a:lnSpc>
                <a:spcPct val="116300"/>
              </a:lnSpc>
              <a:spcBef>
                <a:spcPts val="0"/>
              </a:spcBef>
              <a:spcAft>
                <a:spcPts val="0"/>
              </a:spcAft>
              <a:buClr>
                <a:srgbClr val="000000"/>
              </a:buClr>
              <a:buSzPts val="1200"/>
              <a:buFont typeface="Arial"/>
              <a:buNone/>
            </a:pPr>
            <a:r>
              <a:rPr b="0" i="0" lang="en-GB" sz="1200" u="none" cap="none" strike="noStrike">
                <a:solidFill>
                  <a:srgbClr val="343A40"/>
                </a:solidFill>
                <a:latin typeface="Inter"/>
                <a:ea typeface="Inter"/>
                <a:cs typeface="Inter"/>
                <a:sym typeface="Inter"/>
              </a:rPr>
              <a:t>To influence policy and investment to prioritise services for children, young people &amp; young adults.</a:t>
            </a:r>
            <a:endParaRPr b="0" i="0" sz="1200" u="none" cap="none" strike="noStrike">
              <a:solidFill>
                <a:srgbClr val="343A40"/>
              </a:solidFill>
              <a:latin typeface="Inter"/>
              <a:ea typeface="Inter"/>
              <a:cs typeface="Inter"/>
              <a:sym typeface="Inter"/>
            </a:endParaRPr>
          </a:p>
        </p:txBody>
      </p:sp>
      <p:grpSp>
        <p:nvGrpSpPr>
          <p:cNvPr id="173" name="Google Shape;173;p7"/>
          <p:cNvGrpSpPr/>
          <p:nvPr/>
        </p:nvGrpSpPr>
        <p:grpSpPr>
          <a:xfrm>
            <a:off x="202558" y="4157229"/>
            <a:ext cx="297504" cy="297868"/>
            <a:chOff x="942378" y="5108593"/>
            <a:chExt cx="603781" cy="604520"/>
          </a:xfrm>
        </p:grpSpPr>
        <p:sp>
          <p:nvSpPr>
            <p:cNvPr id="174" name="Google Shape;174;p7"/>
            <p:cNvSpPr/>
            <p:nvPr/>
          </p:nvSpPr>
          <p:spPr>
            <a:xfrm>
              <a:off x="1544254" y="5407059"/>
              <a:ext cx="1905" cy="5714"/>
            </a:xfrm>
            <a:custGeom>
              <a:rect b="b" l="l" r="r" t="t"/>
              <a:pathLst>
                <a:path extrusionOk="0" h="5714" w="1905">
                  <a:moveTo>
                    <a:pt x="1204" y="0"/>
                  </a:moveTo>
                  <a:lnTo>
                    <a:pt x="0" y="2617"/>
                  </a:lnTo>
                  <a:lnTo>
                    <a:pt x="293" y="2492"/>
                  </a:lnTo>
                  <a:lnTo>
                    <a:pt x="261" y="5298"/>
                  </a:lnTo>
                  <a:lnTo>
                    <a:pt x="1361" y="4293"/>
                  </a:lnTo>
                  <a:lnTo>
                    <a:pt x="1581" y="4711"/>
                  </a:lnTo>
                  <a:lnTo>
                    <a:pt x="1204" y="0"/>
                  </a:lnTo>
                  <a:close/>
                </a:path>
              </a:pathLst>
            </a:custGeom>
            <a:solidFill>
              <a:srgbClr val="1D2041"/>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887"/>
                <a:buFont typeface="Arial"/>
                <a:buNone/>
              </a:pPr>
              <a:r>
                <a:t/>
              </a:r>
              <a:endParaRPr b="0" i="0" sz="887" u="none" cap="none" strike="noStrike">
                <a:solidFill>
                  <a:srgbClr val="000000"/>
                </a:solidFill>
                <a:latin typeface="Arial"/>
                <a:ea typeface="Arial"/>
                <a:cs typeface="Arial"/>
                <a:sym typeface="Arial"/>
              </a:endParaRPr>
            </a:p>
          </p:txBody>
        </p:sp>
        <p:pic>
          <p:nvPicPr>
            <p:cNvPr id="175" name="Google Shape;175;p7"/>
            <p:cNvPicPr preferRelativeResize="0"/>
            <p:nvPr/>
          </p:nvPicPr>
          <p:blipFill rotWithShape="1">
            <a:blip r:embed="rId4">
              <a:alphaModFix/>
            </a:blip>
            <a:srcRect b="0" l="0" r="0" t="0"/>
            <a:stretch/>
          </p:blipFill>
          <p:spPr>
            <a:xfrm>
              <a:off x="1420751" y="5166793"/>
              <a:ext cx="118035" cy="197765"/>
            </a:xfrm>
            <a:prstGeom prst="rect">
              <a:avLst/>
            </a:prstGeom>
            <a:noFill/>
            <a:ln>
              <a:noFill/>
            </a:ln>
          </p:spPr>
        </p:pic>
        <p:sp>
          <p:nvSpPr>
            <p:cNvPr id="176" name="Google Shape;176;p7"/>
            <p:cNvSpPr/>
            <p:nvPr/>
          </p:nvSpPr>
          <p:spPr>
            <a:xfrm>
              <a:off x="942378" y="5108593"/>
              <a:ext cx="602615" cy="604520"/>
            </a:xfrm>
            <a:custGeom>
              <a:rect b="b" l="l" r="r" t="t"/>
              <a:pathLst>
                <a:path extrusionOk="0" h="604520" w="602615">
                  <a:moveTo>
                    <a:pt x="37020" y="450989"/>
                  </a:moveTo>
                  <a:lnTo>
                    <a:pt x="35801" y="449275"/>
                  </a:lnTo>
                  <a:lnTo>
                    <a:pt x="35013" y="448360"/>
                  </a:lnTo>
                  <a:lnTo>
                    <a:pt x="34988" y="448868"/>
                  </a:lnTo>
                  <a:lnTo>
                    <a:pt x="36182" y="450532"/>
                  </a:lnTo>
                  <a:lnTo>
                    <a:pt x="36817" y="451180"/>
                  </a:lnTo>
                  <a:lnTo>
                    <a:pt x="37020" y="450989"/>
                  </a:lnTo>
                  <a:close/>
                </a:path>
                <a:path extrusionOk="0" h="604520" w="602615">
                  <a:moveTo>
                    <a:pt x="84734" y="96520"/>
                  </a:moveTo>
                  <a:lnTo>
                    <a:pt x="84556" y="96888"/>
                  </a:lnTo>
                  <a:lnTo>
                    <a:pt x="84734" y="96799"/>
                  </a:lnTo>
                  <a:lnTo>
                    <a:pt x="84734" y="96520"/>
                  </a:lnTo>
                  <a:close/>
                </a:path>
                <a:path extrusionOk="0" h="604520" w="602615">
                  <a:moveTo>
                    <a:pt x="140322" y="45732"/>
                  </a:moveTo>
                  <a:lnTo>
                    <a:pt x="135712" y="47498"/>
                  </a:lnTo>
                  <a:lnTo>
                    <a:pt x="130251" y="49161"/>
                  </a:lnTo>
                  <a:lnTo>
                    <a:pt x="131419" y="49847"/>
                  </a:lnTo>
                  <a:lnTo>
                    <a:pt x="133324" y="50012"/>
                  </a:lnTo>
                  <a:lnTo>
                    <a:pt x="136055" y="48006"/>
                  </a:lnTo>
                  <a:lnTo>
                    <a:pt x="138328" y="46710"/>
                  </a:lnTo>
                  <a:lnTo>
                    <a:pt x="140322" y="45732"/>
                  </a:lnTo>
                  <a:close/>
                </a:path>
                <a:path extrusionOk="0" h="604520" w="602615">
                  <a:moveTo>
                    <a:pt x="142049" y="45516"/>
                  </a:moveTo>
                  <a:lnTo>
                    <a:pt x="141668" y="45720"/>
                  </a:lnTo>
                  <a:lnTo>
                    <a:pt x="141135" y="46228"/>
                  </a:lnTo>
                  <a:lnTo>
                    <a:pt x="141770" y="45720"/>
                  </a:lnTo>
                  <a:lnTo>
                    <a:pt x="141897" y="45656"/>
                  </a:lnTo>
                  <a:lnTo>
                    <a:pt x="142049" y="45516"/>
                  </a:lnTo>
                  <a:close/>
                </a:path>
                <a:path extrusionOk="0" h="604520" w="602615">
                  <a:moveTo>
                    <a:pt x="144030" y="44450"/>
                  </a:moveTo>
                  <a:lnTo>
                    <a:pt x="143268" y="44450"/>
                  </a:lnTo>
                  <a:lnTo>
                    <a:pt x="142049" y="45516"/>
                  </a:lnTo>
                  <a:lnTo>
                    <a:pt x="144030" y="44450"/>
                  </a:lnTo>
                  <a:close/>
                </a:path>
                <a:path extrusionOk="0" h="604520" w="602615">
                  <a:moveTo>
                    <a:pt x="160489" y="571220"/>
                  </a:moveTo>
                  <a:lnTo>
                    <a:pt x="158750" y="570230"/>
                  </a:lnTo>
                  <a:lnTo>
                    <a:pt x="160020" y="571500"/>
                  </a:lnTo>
                  <a:lnTo>
                    <a:pt x="160451" y="571500"/>
                  </a:lnTo>
                  <a:lnTo>
                    <a:pt x="160489" y="571220"/>
                  </a:lnTo>
                  <a:close/>
                </a:path>
                <a:path extrusionOk="0" h="604520" w="602615">
                  <a:moveTo>
                    <a:pt x="332384" y="1816"/>
                  </a:moveTo>
                  <a:lnTo>
                    <a:pt x="328739" y="863"/>
                  </a:lnTo>
                  <a:lnTo>
                    <a:pt x="324459" y="368"/>
                  </a:lnTo>
                  <a:lnTo>
                    <a:pt x="320319" y="812"/>
                  </a:lnTo>
                  <a:lnTo>
                    <a:pt x="322503" y="1257"/>
                  </a:lnTo>
                  <a:lnTo>
                    <a:pt x="325564" y="1333"/>
                  </a:lnTo>
                  <a:lnTo>
                    <a:pt x="328676" y="1282"/>
                  </a:lnTo>
                  <a:lnTo>
                    <a:pt x="332384" y="1816"/>
                  </a:lnTo>
                  <a:close/>
                </a:path>
                <a:path extrusionOk="0" h="604520" w="602615">
                  <a:moveTo>
                    <a:pt x="342671" y="3835"/>
                  </a:moveTo>
                  <a:lnTo>
                    <a:pt x="338582" y="2857"/>
                  </a:lnTo>
                  <a:lnTo>
                    <a:pt x="335280" y="2247"/>
                  </a:lnTo>
                  <a:lnTo>
                    <a:pt x="332384" y="1828"/>
                  </a:lnTo>
                  <a:lnTo>
                    <a:pt x="337337" y="3124"/>
                  </a:lnTo>
                  <a:lnTo>
                    <a:pt x="341210" y="4635"/>
                  </a:lnTo>
                  <a:lnTo>
                    <a:pt x="342671" y="3835"/>
                  </a:lnTo>
                  <a:close/>
                </a:path>
                <a:path extrusionOk="0" h="604520" w="602615">
                  <a:moveTo>
                    <a:pt x="348221" y="601789"/>
                  </a:moveTo>
                  <a:lnTo>
                    <a:pt x="347332" y="601980"/>
                  </a:lnTo>
                  <a:lnTo>
                    <a:pt x="347637" y="601980"/>
                  </a:lnTo>
                  <a:lnTo>
                    <a:pt x="348221" y="601789"/>
                  </a:lnTo>
                  <a:close/>
                </a:path>
                <a:path extrusionOk="0" h="604520" w="602615">
                  <a:moveTo>
                    <a:pt x="357746" y="12039"/>
                  </a:moveTo>
                  <a:lnTo>
                    <a:pt x="356603" y="11379"/>
                  </a:lnTo>
                  <a:lnTo>
                    <a:pt x="348538" y="10337"/>
                  </a:lnTo>
                  <a:lnTo>
                    <a:pt x="347649" y="10642"/>
                  </a:lnTo>
                  <a:lnTo>
                    <a:pt x="349770" y="11303"/>
                  </a:lnTo>
                  <a:lnTo>
                    <a:pt x="352780" y="11658"/>
                  </a:lnTo>
                  <a:lnTo>
                    <a:pt x="354736" y="11671"/>
                  </a:lnTo>
                  <a:lnTo>
                    <a:pt x="357746" y="12039"/>
                  </a:lnTo>
                  <a:close/>
                </a:path>
                <a:path extrusionOk="0" h="604520" w="602615">
                  <a:moveTo>
                    <a:pt x="374789" y="16827"/>
                  </a:moveTo>
                  <a:lnTo>
                    <a:pt x="374573" y="16510"/>
                  </a:lnTo>
                  <a:lnTo>
                    <a:pt x="374015" y="16510"/>
                  </a:lnTo>
                  <a:lnTo>
                    <a:pt x="374789" y="16827"/>
                  </a:lnTo>
                  <a:close/>
                </a:path>
                <a:path extrusionOk="0" h="604520" w="602615">
                  <a:moveTo>
                    <a:pt x="421627" y="29210"/>
                  </a:moveTo>
                  <a:lnTo>
                    <a:pt x="417804" y="26670"/>
                  </a:lnTo>
                  <a:lnTo>
                    <a:pt x="415912" y="26670"/>
                  </a:lnTo>
                  <a:lnTo>
                    <a:pt x="421627" y="29210"/>
                  </a:lnTo>
                  <a:close/>
                </a:path>
                <a:path extrusionOk="0" h="604520" w="602615">
                  <a:moveTo>
                    <a:pt x="422579" y="27127"/>
                  </a:moveTo>
                  <a:lnTo>
                    <a:pt x="422490" y="25298"/>
                  </a:lnTo>
                  <a:lnTo>
                    <a:pt x="421297" y="24904"/>
                  </a:lnTo>
                  <a:lnTo>
                    <a:pt x="418757" y="24320"/>
                  </a:lnTo>
                  <a:lnTo>
                    <a:pt x="417550" y="24015"/>
                  </a:lnTo>
                  <a:lnTo>
                    <a:pt x="416547" y="23939"/>
                  </a:lnTo>
                  <a:lnTo>
                    <a:pt x="416699" y="24333"/>
                  </a:lnTo>
                  <a:lnTo>
                    <a:pt x="417766" y="24841"/>
                  </a:lnTo>
                  <a:lnTo>
                    <a:pt x="420636" y="25946"/>
                  </a:lnTo>
                  <a:lnTo>
                    <a:pt x="422579" y="27127"/>
                  </a:lnTo>
                  <a:close/>
                </a:path>
                <a:path extrusionOk="0" h="604520" w="602615">
                  <a:moveTo>
                    <a:pt x="424903" y="26073"/>
                  </a:moveTo>
                  <a:lnTo>
                    <a:pt x="422541" y="25311"/>
                  </a:lnTo>
                  <a:lnTo>
                    <a:pt x="423481" y="26187"/>
                  </a:lnTo>
                  <a:lnTo>
                    <a:pt x="424903" y="26073"/>
                  </a:lnTo>
                  <a:close/>
                </a:path>
                <a:path extrusionOk="0" h="604520" w="602615">
                  <a:moveTo>
                    <a:pt x="430949" y="29832"/>
                  </a:moveTo>
                  <a:lnTo>
                    <a:pt x="430415" y="29502"/>
                  </a:lnTo>
                  <a:lnTo>
                    <a:pt x="430212" y="29337"/>
                  </a:lnTo>
                  <a:lnTo>
                    <a:pt x="430377" y="29375"/>
                  </a:lnTo>
                  <a:lnTo>
                    <a:pt x="428015" y="28359"/>
                  </a:lnTo>
                  <a:lnTo>
                    <a:pt x="429514" y="29083"/>
                  </a:lnTo>
                  <a:lnTo>
                    <a:pt x="430949" y="29832"/>
                  </a:lnTo>
                  <a:close/>
                </a:path>
                <a:path extrusionOk="0" h="604520" w="602615">
                  <a:moveTo>
                    <a:pt x="433222" y="30670"/>
                  </a:moveTo>
                  <a:lnTo>
                    <a:pt x="430898" y="29438"/>
                  </a:lnTo>
                  <a:lnTo>
                    <a:pt x="430377" y="29375"/>
                  </a:lnTo>
                  <a:lnTo>
                    <a:pt x="433222" y="30670"/>
                  </a:lnTo>
                  <a:close/>
                </a:path>
                <a:path extrusionOk="0" h="604520" w="602615">
                  <a:moveTo>
                    <a:pt x="434352" y="31953"/>
                  </a:moveTo>
                  <a:lnTo>
                    <a:pt x="433374" y="31292"/>
                  </a:lnTo>
                  <a:lnTo>
                    <a:pt x="432219" y="30568"/>
                  </a:lnTo>
                  <a:lnTo>
                    <a:pt x="430949" y="29832"/>
                  </a:lnTo>
                  <a:lnTo>
                    <a:pt x="431495" y="30200"/>
                  </a:lnTo>
                  <a:lnTo>
                    <a:pt x="432511" y="30861"/>
                  </a:lnTo>
                  <a:lnTo>
                    <a:pt x="434352" y="31953"/>
                  </a:lnTo>
                  <a:close/>
                </a:path>
                <a:path extrusionOk="0" h="604520" w="602615">
                  <a:moveTo>
                    <a:pt x="436867" y="32524"/>
                  </a:moveTo>
                  <a:lnTo>
                    <a:pt x="436613" y="32258"/>
                  </a:lnTo>
                  <a:lnTo>
                    <a:pt x="434035" y="31178"/>
                  </a:lnTo>
                  <a:lnTo>
                    <a:pt x="436422" y="32524"/>
                  </a:lnTo>
                  <a:lnTo>
                    <a:pt x="436867" y="32524"/>
                  </a:lnTo>
                  <a:close/>
                </a:path>
                <a:path extrusionOk="0" h="604520" w="602615">
                  <a:moveTo>
                    <a:pt x="440474" y="41503"/>
                  </a:moveTo>
                  <a:lnTo>
                    <a:pt x="436410" y="39370"/>
                  </a:lnTo>
                  <a:lnTo>
                    <a:pt x="432054" y="36842"/>
                  </a:lnTo>
                  <a:lnTo>
                    <a:pt x="432028" y="37274"/>
                  </a:lnTo>
                  <a:lnTo>
                    <a:pt x="438480" y="40995"/>
                  </a:lnTo>
                  <a:lnTo>
                    <a:pt x="438480" y="40741"/>
                  </a:lnTo>
                  <a:lnTo>
                    <a:pt x="439394" y="41059"/>
                  </a:lnTo>
                  <a:lnTo>
                    <a:pt x="440474" y="41503"/>
                  </a:lnTo>
                  <a:close/>
                </a:path>
                <a:path extrusionOk="0" h="604520" w="602615">
                  <a:moveTo>
                    <a:pt x="441185" y="40170"/>
                  </a:moveTo>
                  <a:lnTo>
                    <a:pt x="440588" y="40068"/>
                  </a:lnTo>
                  <a:lnTo>
                    <a:pt x="440397" y="40271"/>
                  </a:lnTo>
                  <a:lnTo>
                    <a:pt x="440753" y="40132"/>
                  </a:lnTo>
                  <a:lnTo>
                    <a:pt x="441185" y="40170"/>
                  </a:lnTo>
                  <a:close/>
                </a:path>
                <a:path extrusionOk="0" h="604520" w="602615">
                  <a:moveTo>
                    <a:pt x="445795" y="44259"/>
                  </a:moveTo>
                  <a:lnTo>
                    <a:pt x="444652" y="43637"/>
                  </a:lnTo>
                  <a:lnTo>
                    <a:pt x="442252" y="42240"/>
                  </a:lnTo>
                  <a:lnTo>
                    <a:pt x="440474" y="41503"/>
                  </a:lnTo>
                  <a:lnTo>
                    <a:pt x="442569" y="42633"/>
                  </a:lnTo>
                  <a:lnTo>
                    <a:pt x="444525" y="43789"/>
                  </a:lnTo>
                  <a:lnTo>
                    <a:pt x="445795" y="44259"/>
                  </a:lnTo>
                  <a:close/>
                </a:path>
                <a:path extrusionOk="0" h="604520" w="602615">
                  <a:moveTo>
                    <a:pt x="458393" y="44030"/>
                  </a:moveTo>
                  <a:lnTo>
                    <a:pt x="456666" y="43040"/>
                  </a:lnTo>
                  <a:lnTo>
                    <a:pt x="454875" y="42151"/>
                  </a:lnTo>
                  <a:lnTo>
                    <a:pt x="453110" y="41236"/>
                  </a:lnTo>
                  <a:lnTo>
                    <a:pt x="455980" y="42824"/>
                  </a:lnTo>
                  <a:lnTo>
                    <a:pt x="456869" y="43624"/>
                  </a:lnTo>
                  <a:lnTo>
                    <a:pt x="458152" y="44716"/>
                  </a:lnTo>
                  <a:lnTo>
                    <a:pt x="458165" y="44437"/>
                  </a:lnTo>
                  <a:lnTo>
                    <a:pt x="457619" y="43688"/>
                  </a:lnTo>
                  <a:lnTo>
                    <a:pt x="458393" y="44030"/>
                  </a:lnTo>
                  <a:close/>
                </a:path>
                <a:path extrusionOk="0" h="604520" w="602615">
                  <a:moveTo>
                    <a:pt x="458876" y="44284"/>
                  </a:moveTo>
                  <a:lnTo>
                    <a:pt x="458571" y="44107"/>
                  </a:lnTo>
                  <a:lnTo>
                    <a:pt x="458393" y="44030"/>
                  </a:lnTo>
                  <a:lnTo>
                    <a:pt x="458635" y="44170"/>
                  </a:lnTo>
                  <a:lnTo>
                    <a:pt x="458876" y="44284"/>
                  </a:lnTo>
                  <a:close/>
                </a:path>
                <a:path extrusionOk="0" h="604520" w="602615">
                  <a:moveTo>
                    <a:pt x="469950" y="56388"/>
                  </a:moveTo>
                  <a:lnTo>
                    <a:pt x="469353" y="55651"/>
                  </a:lnTo>
                  <a:lnTo>
                    <a:pt x="467969" y="54660"/>
                  </a:lnTo>
                  <a:lnTo>
                    <a:pt x="466572" y="53695"/>
                  </a:lnTo>
                  <a:lnTo>
                    <a:pt x="464299" y="52590"/>
                  </a:lnTo>
                  <a:lnTo>
                    <a:pt x="462076" y="51435"/>
                  </a:lnTo>
                  <a:lnTo>
                    <a:pt x="461886" y="52705"/>
                  </a:lnTo>
                  <a:lnTo>
                    <a:pt x="465759" y="54470"/>
                  </a:lnTo>
                  <a:lnTo>
                    <a:pt x="469633" y="57086"/>
                  </a:lnTo>
                  <a:lnTo>
                    <a:pt x="468960" y="56616"/>
                  </a:lnTo>
                  <a:lnTo>
                    <a:pt x="469950" y="56388"/>
                  </a:lnTo>
                  <a:close/>
                </a:path>
                <a:path extrusionOk="0" h="604520" w="602615">
                  <a:moveTo>
                    <a:pt x="472909" y="57150"/>
                  </a:moveTo>
                  <a:lnTo>
                    <a:pt x="472694" y="56248"/>
                  </a:lnTo>
                  <a:lnTo>
                    <a:pt x="471246" y="54610"/>
                  </a:lnTo>
                  <a:lnTo>
                    <a:pt x="470776" y="54444"/>
                  </a:lnTo>
                  <a:lnTo>
                    <a:pt x="472909" y="57150"/>
                  </a:lnTo>
                  <a:close/>
                </a:path>
                <a:path extrusionOk="0" h="604520" w="602615">
                  <a:moveTo>
                    <a:pt x="474624" y="58420"/>
                  </a:moveTo>
                  <a:lnTo>
                    <a:pt x="472325" y="54610"/>
                  </a:lnTo>
                  <a:lnTo>
                    <a:pt x="472694" y="56248"/>
                  </a:lnTo>
                  <a:lnTo>
                    <a:pt x="474624" y="58420"/>
                  </a:lnTo>
                  <a:close/>
                </a:path>
                <a:path extrusionOk="0" h="604520" w="602615">
                  <a:moveTo>
                    <a:pt x="474891" y="60007"/>
                  </a:moveTo>
                  <a:lnTo>
                    <a:pt x="472732" y="59067"/>
                  </a:lnTo>
                  <a:lnTo>
                    <a:pt x="470535" y="57696"/>
                  </a:lnTo>
                  <a:lnTo>
                    <a:pt x="471741" y="58483"/>
                  </a:lnTo>
                  <a:lnTo>
                    <a:pt x="472973" y="59321"/>
                  </a:lnTo>
                  <a:lnTo>
                    <a:pt x="474091" y="60185"/>
                  </a:lnTo>
                  <a:lnTo>
                    <a:pt x="474891" y="60007"/>
                  </a:lnTo>
                  <a:close/>
                </a:path>
                <a:path extrusionOk="0" h="604520" w="602615">
                  <a:moveTo>
                    <a:pt x="482765" y="543560"/>
                  </a:moveTo>
                  <a:lnTo>
                    <a:pt x="480225" y="544499"/>
                  </a:lnTo>
                  <a:lnTo>
                    <a:pt x="479818" y="544830"/>
                  </a:lnTo>
                  <a:lnTo>
                    <a:pt x="482765" y="543560"/>
                  </a:lnTo>
                  <a:close/>
                </a:path>
                <a:path extrusionOk="0" h="604520" w="602615">
                  <a:moveTo>
                    <a:pt x="496773" y="78867"/>
                  </a:moveTo>
                  <a:lnTo>
                    <a:pt x="496493" y="77470"/>
                  </a:lnTo>
                  <a:lnTo>
                    <a:pt x="493445" y="72390"/>
                  </a:lnTo>
                  <a:lnTo>
                    <a:pt x="492798" y="72390"/>
                  </a:lnTo>
                  <a:lnTo>
                    <a:pt x="486918" y="68580"/>
                  </a:lnTo>
                  <a:lnTo>
                    <a:pt x="488594" y="69850"/>
                  </a:lnTo>
                  <a:lnTo>
                    <a:pt x="496773" y="78867"/>
                  </a:lnTo>
                  <a:close/>
                </a:path>
                <a:path extrusionOk="0" h="604520" w="602615">
                  <a:moveTo>
                    <a:pt x="497801" y="80010"/>
                  </a:moveTo>
                  <a:lnTo>
                    <a:pt x="496773" y="78867"/>
                  </a:lnTo>
                  <a:lnTo>
                    <a:pt x="496849" y="79286"/>
                  </a:lnTo>
                  <a:lnTo>
                    <a:pt x="497801" y="80010"/>
                  </a:lnTo>
                  <a:close/>
                </a:path>
                <a:path extrusionOk="0" h="604520" w="602615">
                  <a:moveTo>
                    <a:pt x="597941" y="344690"/>
                  </a:moveTo>
                  <a:lnTo>
                    <a:pt x="597420" y="348983"/>
                  </a:lnTo>
                  <a:lnTo>
                    <a:pt x="597623" y="347967"/>
                  </a:lnTo>
                  <a:lnTo>
                    <a:pt x="597839" y="346265"/>
                  </a:lnTo>
                  <a:lnTo>
                    <a:pt x="597941" y="344690"/>
                  </a:lnTo>
                  <a:close/>
                </a:path>
                <a:path extrusionOk="0" h="604520" w="602615">
                  <a:moveTo>
                    <a:pt x="599681" y="317500"/>
                  </a:moveTo>
                  <a:lnTo>
                    <a:pt x="599579" y="313690"/>
                  </a:lnTo>
                  <a:lnTo>
                    <a:pt x="598817" y="312420"/>
                  </a:lnTo>
                  <a:lnTo>
                    <a:pt x="598982" y="317500"/>
                  </a:lnTo>
                  <a:lnTo>
                    <a:pt x="598055" y="313690"/>
                  </a:lnTo>
                  <a:lnTo>
                    <a:pt x="596938" y="316230"/>
                  </a:lnTo>
                  <a:lnTo>
                    <a:pt x="595337" y="320040"/>
                  </a:lnTo>
                  <a:lnTo>
                    <a:pt x="595185" y="321310"/>
                  </a:lnTo>
                  <a:lnTo>
                    <a:pt x="595452" y="316230"/>
                  </a:lnTo>
                  <a:lnTo>
                    <a:pt x="595553" y="313690"/>
                  </a:lnTo>
                  <a:lnTo>
                    <a:pt x="595566" y="302260"/>
                  </a:lnTo>
                  <a:lnTo>
                    <a:pt x="595363" y="299720"/>
                  </a:lnTo>
                  <a:lnTo>
                    <a:pt x="591616" y="255270"/>
                  </a:lnTo>
                  <a:lnTo>
                    <a:pt x="591515" y="254000"/>
                  </a:lnTo>
                  <a:lnTo>
                    <a:pt x="590867" y="251460"/>
                  </a:lnTo>
                  <a:lnTo>
                    <a:pt x="588581" y="242570"/>
                  </a:lnTo>
                  <a:lnTo>
                    <a:pt x="9931" y="242570"/>
                  </a:lnTo>
                  <a:lnTo>
                    <a:pt x="9702" y="242570"/>
                  </a:lnTo>
                  <a:lnTo>
                    <a:pt x="9626" y="243840"/>
                  </a:lnTo>
                  <a:lnTo>
                    <a:pt x="9055" y="246380"/>
                  </a:lnTo>
                  <a:lnTo>
                    <a:pt x="7531" y="250190"/>
                  </a:lnTo>
                  <a:lnTo>
                    <a:pt x="7112" y="251460"/>
                  </a:lnTo>
                  <a:lnTo>
                    <a:pt x="7912" y="242570"/>
                  </a:lnTo>
                  <a:lnTo>
                    <a:pt x="8623" y="238760"/>
                  </a:lnTo>
                  <a:lnTo>
                    <a:pt x="9232" y="237490"/>
                  </a:lnTo>
                  <a:lnTo>
                    <a:pt x="9525" y="238760"/>
                  </a:lnTo>
                  <a:lnTo>
                    <a:pt x="9779" y="241300"/>
                  </a:lnTo>
                  <a:lnTo>
                    <a:pt x="9880" y="238760"/>
                  </a:lnTo>
                  <a:lnTo>
                    <a:pt x="10477" y="237490"/>
                  </a:lnTo>
                  <a:lnTo>
                    <a:pt x="10896" y="236220"/>
                  </a:lnTo>
                  <a:lnTo>
                    <a:pt x="11226" y="236220"/>
                  </a:lnTo>
                  <a:lnTo>
                    <a:pt x="10350" y="240030"/>
                  </a:lnTo>
                  <a:lnTo>
                    <a:pt x="10134" y="241300"/>
                  </a:lnTo>
                  <a:lnTo>
                    <a:pt x="588251" y="241300"/>
                  </a:lnTo>
                  <a:lnTo>
                    <a:pt x="586955" y="236220"/>
                  </a:lnTo>
                  <a:lnTo>
                    <a:pt x="584352" y="226060"/>
                  </a:lnTo>
                  <a:lnTo>
                    <a:pt x="583374" y="222250"/>
                  </a:lnTo>
                  <a:lnTo>
                    <a:pt x="579462" y="207010"/>
                  </a:lnTo>
                  <a:lnTo>
                    <a:pt x="576072" y="199390"/>
                  </a:lnTo>
                  <a:lnTo>
                    <a:pt x="568147" y="181610"/>
                  </a:lnTo>
                  <a:lnTo>
                    <a:pt x="560222" y="163830"/>
                  </a:lnTo>
                  <a:lnTo>
                    <a:pt x="534466" y="123190"/>
                  </a:lnTo>
                  <a:lnTo>
                    <a:pt x="526275" y="114300"/>
                  </a:lnTo>
                  <a:lnTo>
                    <a:pt x="516902" y="104140"/>
                  </a:lnTo>
                  <a:lnTo>
                    <a:pt x="502869" y="88900"/>
                  </a:lnTo>
                  <a:lnTo>
                    <a:pt x="503085" y="87630"/>
                  </a:lnTo>
                  <a:lnTo>
                    <a:pt x="500532" y="85090"/>
                  </a:lnTo>
                  <a:lnTo>
                    <a:pt x="498449" y="83820"/>
                  </a:lnTo>
                  <a:lnTo>
                    <a:pt x="499630" y="85090"/>
                  </a:lnTo>
                  <a:lnTo>
                    <a:pt x="497420" y="83820"/>
                  </a:lnTo>
                  <a:lnTo>
                    <a:pt x="495185" y="81280"/>
                  </a:lnTo>
                  <a:lnTo>
                    <a:pt x="497484" y="82550"/>
                  </a:lnTo>
                  <a:lnTo>
                    <a:pt x="496849" y="79286"/>
                  </a:lnTo>
                  <a:lnTo>
                    <a:pt x="496138" y="78740"/>
                  </a:lnTo>
                  <a:lnTo>
                    <a:pt x="492785" y="76200"/>
                  </a:lnTo>
                  <a:lnTo>
                    <a:pt x="491363" y="75196"/>
                  </a:lnTo>
                  <a:lnTo>
                    <a:pt x="491363" y="78740"/>
                  </a:lnTo>
                  <a:lnTo>
                    <a:pt x="485889" y="73660"/>
                  </a:lnTo>
                  <a:lnTo>
                    <a:pt x="484479" y="72390"/>
                  </a:lnTo>
                  <a:lnTo>
                    <a:pt x="484733" y="72390"/>
                  </a:lnTo>
                  <a:lnTo>
                    <a:pt x="485914" y="73660"/>
                  </a:lnTo>
                  <a:lnTo>
                    <a:pt x="487248" y="73660"/>
                  </a:lnTo>
                  <a:lnTo>
                    <a:pt x="488505" y="74930"/>
                  </a:lnTo>
                  <a:lnTo>
                    <a:pt x="490461" y="77470"/>
                  </a:lnTo>
                  <a:lnTo>
                    <a:pt x="491363" y="78740"/>
                  </a:lnTo>
                  <a:lnTo>
                    <a:pt x="491363" y="75196"/>
                  </a:lnTo>
                  <a:lnTo>
                    <a:pt x="489191" y="73660"/>
                  </a:lnTo>
                  <a:lnTo>
                    <a:pt x="487756" y="72390"/>
                  </a:lnTo>
                  <a:lnTo>
                    <a:pt x="486029" y="71120"/>
                  </a:lnTo>
                  <a:lnTo>
                    <a:pt x="485711" y="69850"/>
                  </a:lnTo>
                  <a:lnTo>
                    <a:pt x="484136" y="68580"/>
                  </a:lnTo>
                  <a:lnTo>
                    <a:pt x="485216" y="69850"/>
                  </a:lnTo>
                  <a:lnTo>
                    <a:pt x="482625" y="68580"/>
                  </a:lnTo>
                  <a:lnTo>
                    <a:pt x="479844" y="67310"/>
                  </a:lnTo>
                  <a:lnTo>
                    <a:pt x="477761" y="66040"/>
                  </a:lnTo>
                  <a:lnTo>
                    <a:pt x="475437" y="64770"/>
                  </a:lnTo>
                  <a:lnTo>
                    <a:pt x="474560" y="64770"/>
                  </a:lnTo>
                  <a:lnTo>
                    <a:pt x="470865" y="62230"/>
                  </a:lnTo>
                  <a:lnTo>
                    <a:pt x="467106" y="59690"/>
                  </a:lnTo>
                  <a:lnTo>
                    <a:pt x="463283" y="57150"/>
                  </a:lnTo>
                  <a:lnTo>
                    <a:pt x="462635" y="54610"/>
                  </a:lnTo>
                  <a:lnTo>
                    <a:pt x="459854" y="54610"/>
                  </a:lnTo>
                  <a:lnTo>
                    <a:pt x="462965" y="57150"/>
                  </a:lnTo>
                  <a:lnTo>
                    <a:pt x="454393" y="50800"/>
                  </a:lnTo>
                  <a:lnTo>
                    <a:pt x="447827" y="46990"/>
                  </a:lnTo>
                  <a:lnTo>
                    <a:pt x="445643" y="45720"/>
                  </a:lnTo>
                  <a:lnTo>
                    <a:pt x="436702" y="41910"/>
                  </a:lnTo>
                  <a:lnTo>
                    <a:pt x="427583" y="36830"/>
                  </a:lnTo>
                  <a:lnTo>
                    <a:pt x="427951" y="36830"/>
                  </a:lnTo>
                  <a:lnTo>
                    <a:pt x="427405" y="35560"/>
                  </a:lnTo>
                  <a:lnTo>
                    <a:pt x="422681" y="34290"/>
                  </a:lnTo>
                  <a:lnTo>
                    <a:pt x="422465" y="33020"/>
                  </a:lnTo>
                  <a:lnTo>
                    <a:pt x="425272" y="34290"/>
                  </a:lnTo>
                  <a:lnTo>
                    <a:pt x="427723" y="34290"/>
                  </a:lnTo>
                  <a:lnTo>
                    <a:pt x="426453" y="33020"/>
                  </a:lnTo>
                  <a:lnTo>
                    <a:pt x="429793" y="34290"/>
                  </a:lnTo>
                  <a:lnTo>
                    <a:pt x="436981" y="36830"/>
                  </a:lnTo>
                  <a:lnTo>
                    <a:pt x="438848" y="38100"/>
                  </a:lnTo>
                  <a:lnTo>
                    <a:pt x="440778" y="39370"/>
                  </a:lnTo>
                  <a:lnTo>
                    <a:pt x="442760" y="39370"/>
                  </a:lnTo>
                  <a:lnTo>
                    <a:pt x="444690" y="40640"/>
                  </a:lnTo>
                  <a:lnTo>
                    <a:pt x="448703" y="43180"/>
                  </a:lnTo>
                  <a:lnTo>
                    <a:pt x="449402" y="45516"/>
                  </a:lnTo>
                  <a:lnTo>
                    <a:pt x="449529" y="45720"/>
                  </a:lnTo>
                  <a:lnTo>
                    <a:pt x="444449" y="41910"/>
                  </a:lnTo>
                  <a:lnTo>
                    <a:pt x="441833" y="40640"/>
                  </a:lnTo>
                  <a:lnTo>
                    <a:pt x="443776" y="41910"/>
                  </a:lnTo>
                  <a:lnTo>
                    <a:pt x="446735" y="44450"/>
                  </a:lnTo>
                  <a:lnTo>
                    <a:pt x="451332" y="46990"/>
                  </a:lnTo>
                  <a:lnTo>
                    <a:pt x="452894" y="48260"/>
                  </a:lnTo>
                  <a:lnTo>
                    <a:pt x="454380" y="49530"/>
                  </a:lnTo>
                  <a:lnTo>
                    <a:pt x="455828" y="49530"/>
                  </a:lnTo>
                  <a:lnTo>
                    <a:pt x="457212" y="50800"/>
                  </a:lnTo>
                  <a:lnTo>
                    <a:pt x="458431" y="50800"/>
                  </a:lnTo>
                  <a:lnTo>
                    <a:pt x="456704" y="49530"/>
                  </a:lnTo>
                  <a:lnTo>
                    <a:pt x="455041" y="48260"/>
                  </a:lnTo>
                  <a:lnTo>
                    <a:pt x="453237" y="45720"/>
                  </a:lnTo>
                  <a:lnTo>
                    <a:pt x="456476" y="48260"/>
                  </a:lnTo>
                  <a:lnTo>
                    <a:pt x="463765" y="50800"/>
                  </a:lnTo>
                  <a:lnTo>
                    <a:pt x="467525" y="53340"/>
                  </a:lnTo>
                  <a:lnTo>
                    <a:pt x="470776" y="54444"/>
                  </a:lnTo>
                  <a:lnTo>
                    <a:pt x="468896" y="52070"/>
                  </a:lnTo>
                  <a:lnTo>
                    <a:pt x="467410" y="52070"/>
                  </a:lnTo>
                  <a:lnTo>
                    <a:pt x="461467" y="48260"/>
                  </a:lnTo>
                  <a:lnTo>
                    <a:pt x="459663" y="46990"/>
                  </a:lnTo>
                  <a:lnTo>
                    <a:pt x="456044" y="44450"/>
                  </a:lnTo>
                  <a:lnTo>
                    <a:pt x="456107" y="46990"/>
                  </a:lnTo>
                  <a:lnTo>
                    <a:pt x="453961" y="44450"/>
                  </a:lnTo>
                  <a:lnTo>
                    <a:pt x="451688" y="41910"/>
                  </a:lnTo>
                  <a:lnTo>
                    <a:pt x="443992" y="36830"/>
                  </a:lnTo>
                  <a:lnTo>
                    <a:pt x="440677" y="34290"/>
                  </a:lnTo>
                  <a:lnTo>
                    <a:pt x="440690" y="35560"/>
                  </a:lnTo>
                  <a:lnTo>
                    <a:pt x="442823" y="36830"/>
                  </a:lnTo>
                  <a:lnTo>
                    <a:pt x="440664" y="35560"/>
                  </a:lnTo>
                  <a:lnTo>
                    <a:pt x="436422" y="33020"/>
                  </a:lnTo>
                  <a:lnTo>
                    <a:pt x="434809" y="33020"/>
                  </a:lnTo>
                  <a:lnTo>
                    <a:pt x="436257" y="34290"/>
                  </a:lnTo>
                  <a:lnTo>
                    <a:pt x="437375" y="34290"/>
                  </a:lnTo>
                  <a:lnTo>
                    <a:pt x="437743" y="35560"/>
                  </a:lnTo>
                  <a:lnTo>
                    <a:pt x="435838" y="35560"/>
                  </a:lnTo>
                  <a:lnTo>
                    <a:pt x="432371" y="33020"/>
                  </a:lnTo>
                  <a:lnTo>
                    <a:pt x="421640" y="29210"/>
                  </a:lnTo>
                  <a:lnTo>
                    <a:pt x="419722" y="29210"/>
                  </a:lnTo>
                  <a:lnTo>
                    <a:pt x="415912" y="26670"/>
                  </a:lnTo>
                  <a:lnTo>
                    <a:pt x="413956" y="26670"/>
                  </a:lnTo>
                  <a:lnTo>
                    <a:pt x="413905" y="24130"/>
                  </a:lnTo>
                  <a:lnTo>
                    <a:pt x="404012" y="20320"/>
                  </a:lnTo>
                  <a:lnTo>
                    <a:pt x="413778" y="22860"/>
                  </a:lnTo>
                  <a:lnTo>
                    <a:pt x="408076" y="20320"/>
                  </a:lnTo>
                  <a:lnTo>
                    <a:pt x="405218" y="19050"/>
                  </a:lnTo>
                  <a:lnTo>
                    <a:pt x="403364" y="18567"/>
                  </a:lnTo>
                  <a:lnTo>
                    <a:pt x="403364" y="22860"/>
                  </a:lnTo>
                  <a:lnTo>
                    <a:pt x="396595" y="22860"/>
                  </a:lnTo>
                  <a:lnTo>
                    <a:pt x="397713" y="24130"/>
                  </a:lnTo>
                  <a:lnTo>
                    <a:pt x="393331" y="22860"/>
                  </a:lnTo>
                  <a:lnTo>
                    <a:pt x="387235" y="20320"/>
                  </a:lnTo>
                  <a:lnTo>
                    <a:pt x="384327" y="19050"/>
                  </a:lnTo>
                  <a:lnTo>
                    <a:pt x="381774" y="17780"/>
                  </a:lnTo>
                  <a:lnTo>
                    <a:pt x="378790" y="16510"/>
                  </a:lnTo>
                  <a:lnTo>
                    <a:pt x="385902" y="20320"/>
                  </a:lnTo>
                  <a:lnTo>
                    <a:pt x="382981" y="19050"/>
                  </a:lnTo>
                  <a:lnTo>
                    <a:pt x="377075" y="17780"/>
                  </a:lnTo>
                  <a:lnTo>
                    <a:pt x="374789" y="16827"/>
                  </a:lnTo>
                  <a:lnTo>
                    <a:pt x="375234" y="17462"/>
                  </a:lnTo>
                  <a:lnTo>
                    <a:pt x="371411" y="16510"/>
                  </a:lnTo>
                  <a:lnTo>
                    <a:pt x="361175" y="13970"/>
                  </a:lnTo>
                  <a:lnTo>
                    <a:pt x="241604" y="13970"/>
                  </a:lnTo>
                  <a:lnTo>
                    <a:pt x="238086" y="13970"/>
                  </a:lnTo>
                  <a:lnTo>
                    <a:pt x="236626" y="13970"/>
                  </a:lnTo>
                  <a:lnTo>
                    <a:pt x="229654" y="16510"/>
                  </a:lnTo>
                  <a:lnTo>
                    <a:pt x="226187" y="16510"/>
                  </a:lnTo>
                  <a:lnTo>
                    <a:pt x="225767" y="15240"/>
                  </a:lnTo>
                  <a:lnTo>
                    <a:pt x="226034" y="13970"/>
                  </a:lnTo>
                  <a:lnTo>
                    <a:pt x="227241" y="12700"/>
                  </a:lnTo>
                  <a:lnTo>
                    <a:pt x="236448" y="11430"/>
                  </a:lnTo>
                  <a:lnTo>
                    <a:pt x="248500" y="11430"/>
                  </a:lnTo>
                  <a:lnTo>
                    <a:pt x="248716" y="12700"/>
                  </a:lnTo>
                  <a:lnTo>
                    <a:pt x="356031" y="12700"/>
                  </a:lnTo>
                  <a:lnTo>
                    <a:pt x="335064" y="10160"/>
                  </a:lnTo>
                  <a:lnTo>
                    <a:pt x="336016" y="10160"/>
                  </a:lnTo>
                  <a:lnTo>
                    <a:pt x="337108" y="8890"/>
                  </a:lnTo>
                  <a:lnTo>
                    <a:pt x="352488" y="8890"/>
                  </a:lnTo>
                  <a:lnTo>
                    <a:pt x="356019" y="10160"/>
                  </a:lnTo>
                  <a:lnTo>
                    <a:pt x="361607" y="10160"/>
                  </a:lnTo>
                  <a:lnTo>
                    <a:pt x="362686" y="11430"/>
                  </a:lnTo>
                  <a:lnTo>
                    <a:pt x="361480" y="12700"/>
                  </a:lnTo>
                  <a:lnTo>
                    <a:pt x="362458" y="12700"/>
                  </a:lnTo>
                  <a:lnTo>
                    <a:pt x="367563" y="13970"/>
                  </a:lnTo>
                  <a:lnTo>
                    <a:pt x="374192" y="13970"/>
                  </a:lnTo>
                  <a:lnTo>
                    <a:pt x="377113" y="15240"/>
                  </a:lnTo>
                  <a:lnTo>
                    <a:pt x="389191" y="15240"/>
                  </a:lnTo>
                  <a:lnTo>
                    <a:pt x="397243" y="19050"/>
                  </a:lnTo>
                  <a:lnTo>
                    <a:pt x="403364" y="22860"/>
                  </a:lnTo>
                  <a:lnTo>
                    <a:pt x="403364" y="18567"/>
                  </a:lnTo>
                  <a:lnTo>
                    <a:pt x="400367" y="17780"/>
                  </a:lnTo>
                  <a:lnTo>
                    <a:pt x="398259" y="16649"/>
                  </a:lnTo>
                  <a:lnTo>
                    <a:pt x="398259" y="17780"/>
                  </a:lnTo>
                  <a:lnTo>
                    <a:pt x="398005" y="17780"/>
                  </a:lnTo>
                  <a:lnTo>
                    <a:pt x="393344" y="16510"/>
                  </a:lnTo>
                  <a:lnTo>
                    <a:pt x="395008" y="16510"/>
                  </a:lnTo>
                  <a:lnTo>
                    <a:pt x="398259" y="17780"/>
                  </a:lnTo>
                  <a:lnTo>
                    <a:pt x="398259" y="16649"/>
                  </a:lnTo>
                  <a:lnTo>
                    <a:pt x="398018" y="16510"/>
                  </a:lnTo>
                  <a:lnTo>
                    <a:pt x="393331" y="13970"/>
                  </a:lnTo>
                  <a:lnTo>
                    <a:pt x="388797" y="13970"/>
                  </a:lnTo>
                  <a:lnTo>
                    <a:pt x="384670" y="12700"/>
                  </a:lnTo>
                  <a:lnTo>
                    <a:pt x="377850" y="11430"/>
                  </a:lnTo>
                  <a:lnTo>
                    <a:pt x="377063" y="11430"/>
                  </a:lnTo>
                  <a:lnTo>
                    <a:pt x="374700" y="10160"/>
                  </a:lnTo>
                  <a:lnTo>
                    <a:pt x="345795" y="5080"/>
                  </a:lnTo>
                  <a:lnTo>
                    <a:pt x="338251" y="5080"/>
                  </a:lnTo>
                  <a:lnTo>
                    <a:pt x="330555" y="3810"/>
                  </a:lnTo>
                  <a:lnTo>
                    <a:pt x="322503" y="1270"/>
                  </a:lnTo>
                  <a:lnTo>
                    <a:pt x="304761" y="1270"/>
                  </a:lnTo>
                  <a:lnTo>
                    <a:pt x="303199" y="0"/>
                  </a:lnTo>
                  <a:lnTo>
                    <a:pt x="287451" y="0"/>
                  </a:lnTo>
                  <a:lnTo>
                    <a:pt x="287451" y="6350"/>
                  </a:lnTo>
                  <a:lnTo>
                    <a:pt x="287147" y="7620"/>
                  </a:lnTo>
                  <a:lnTo>
                    <a:pt x="285153" y="7620"/>
                  </a:lnTo>
                  <a:lnTo>
                    <a:pt x="287451" y="6350"/>
                  </a:lnTo>
                  <a:lnTo>
                    <a:pt x="287451" y="0"/>
                  </a:lnTo>
                  <a:lnTo>
                    <a:pt x="283324" y="0"/>
                  </a:lnTo>
                  <a:lnTo>
                    <a:pt x="283108" y="215"/>
                  </a:lnTo>
                  <a:lnTo>
                    <a:pt x="283108" y="7620"/>
                  </a:lnTo>
                  <a:lnTo>
                    <a:pt x="280276" y="8890"/>
                  </a:lnTo>
                  <a:lnTo>
                    <a:pt x="282613" y="7620"/>
                  </a:lnTo>
                  <a:lnTo>
                    <a:pt x="283108" y="7620"/>
                  </a:lnTo>
                  <a:lnTo>
                    <a:pt x="283108" y="215"/>
                  </a:lnTo>
                  <a:lnTo>
                    <a:pt x="282028" y="1270"/>
                  </a:lnTo>
                  <a:lnTo>
                    <a:pt x="280339" y="0"/>
                  </a:lnTo>
                  <a:lnTo>
                    <a:pt x="267068" y="0"/>
                  </a:lnTo>
                  <a:lnTo>
                    <a:pt x="263118" y="1270"/>
                  </a:lnTo>
                  <a:lnTo>
                    <a:pt x="259143" y="1270"/>
                  </a:lnTo>
                  <a:lnTo>
                    <a:pt x="255016" y="2540"/>
                  </a:lnTo>
                  <a:lnTo>
                    <a:pt x="247497" y="3810"/>
                  </a:lnTo>
                  <a:lnTo>
                    <a:pt x="244068" y="3810"/>
                  </a:lnTo>
                  <a:lnTo>
                    <a:pt x="241363" y="5080"/>
                  </a:lnTo>
                  <a:lnTo>
                    <a:pt x="241223" y="6350"/>
                  </a:lnTo>
                  <a:lnTo>
                    <a:pt x="237528" y="6350"/>
                  </a:lnTo>
                  <a:lnTo>
                    <a:pt x="233997" y="7620"/>
                  </a:lnTo>
                  <a:lnTo>
                    <a:pt x="230251" y="8890"/>
                  </a:lnTo>
                  <a:lnTo>
                    <a:pt x="224459" y="10160"/>
                  </a:lnTo>
                  <a:lnTo>
                    <a:pt x="222453" y="11430"/>
                  </a:lnTo>
                  <a:lnTo>
                    <a:pt x="220395" y="11430"/>
                  </a:lnTo>
                  <a:lnTo>
                    <a:pt x="218211" y="12700"/>
                  </a:lnTo>
                  <a:lnTo>
                    <a:pt x="219087" y="13970"/>
                  </a:lnTo>
                  <a:lnTo>
                    <a:pt x="215404" y="15240"/>
                  </a:lnTo>
                  <a:lnTo>
                    <a:pt x="210400" y="16510"/>
                  </a:lnTo>
                  <a:lnTo>
                    <a:pt x="204952" y="17780"/>
                  </a:lnTo>
                  <a:lnTo>
                    <a:pt x="196367" y="20320"/>
                  </a:lnTo>
                  <a:lnTo>
                    <a:pt x="190512" y="22860"/>
                  </a:lnTo>
                  <a:lnTo>
                    <a:pt x="188226" y="22860"/>
                  </a:lnTo>
                  <a:lnTo>
                    <a:pt x="191236" y="21590"/>
                  </a:lnTo>
                  <a:lnTo>
                    <a:pt x="189712" y="21590"/>
                  </a:lnTo>
                  <a:lnTo>
                    <a:pt x="186232" y="22809"/>
                  </a:lnTo>
                  <a:lnTo>
                    <a:pt x="186232" y="26670"/>
                  </a:lnTo>
                  <a:lnTo>
                    <a:pt x="184137" y="27940"/>
                  </a:lnTo>
                  <a:lnTo>
                    <a:pt x="180555" y="30480"/>
                  </a:lnTo>
                  <a:lnTo>
                    <a:pt x="176542" y="34290"/>
                  </a:lnTo>
                  <a:lnTo>
                    <a:pt x="171513" y="36830"/>
                  </a:lnTo>
                  <a:lnTo>
                    <a:pt x="161696" y="41910"/>
                  </a:lnTo>
                  <a:lnTo>
                    <a:pt x="165100" y="38100"/>
                  </a:lnTo>
                  <a:lnTo>
                    <a:pt x="169506" y="34290"/>
                  </a:lnTo>
                  <a:lnTo>
                    <a:pt x="177444" y="30480"/>
                  </a:lnTo>
                  <a:lnTo>
                    <a:pt x="183235" y="27940"/>
                  </a:lnTo>
                  <a:lnTo>
                    <a:pt x="186232" y="26670"/>
                  </a:lnTo>
                  <a:lnTo>
                    <a:pt x="186232" y="22809"/>
                  </a:lnTo>
                  <a:lnTo>
                    <a:pt x="178816" y="25400"/>
                  </a:lnTo>
                  <a:lnTo>
                    <a:pt x="175361" y="27940"/>
                  </a:lnTo>
                  <a:lnTo>
                    <a:pt x="171945" y="29210"/>
                  </a:lnTo>
                  <a:lnTo>
                    <a:pt x="168503" y="31750"/>
                  </a:lnTo>
                  <a:lnTo>
                    <a:pt x="165277" y="34290"/>
                  </a:lnTo>
                  <a:lnTo>
                    <a:pt x="158775" y="36830"/>
                  </a:lnTo>
                  <a:lnTo>
                    <a:pt x="155511" y="39370"/>
                  </a:lnTo>
                  <a:lnTo>
                    <a:pt x="152349" y="40640"/>
                  </a:lnTo>
                  <a:lnTo>
                    <a:pt x="149618" y="41910"/>
                  </a:lnTo>
                  <a:lnTo>
                    <a:pt x="145542" y="44246"/>
                  </a:lnTo>
                  <a:lnTo>
                    <a:pt x="145897" y="43180"/>
                  </a:lnTo>
                  <a:lnTo>
                    <a:pt x="144678" y="44450"/>
                  </a:lnTo>
                  <a:lnTo>
                    <a:pt x="144030" y="44450"/>
                  </a:lnTo>
                  <a:lnTo>
                    <a:pt x="141897" y="45656"/>
                  </a:lnTo>
                  <a:lnTo>
                    <a:pt x="140322" y="46990"/>
                  </a:lnTo>
                  <a:lnTo>
                    <a:pt x="141135" y="46228"/>
                  </a:lnTo>
                  <a:lnTo>
                    <a:pt x="138557" y="48260"/>
                  </a:lnTo>
                  <a:lnTo>
                    <a:pt x="135432" y="50800"/>
                  </a:lnTo>
                  <a:lnTo>
                    <a:pt x="132588" y="50800"/>
                  </a:lnTo>
                  <a:lnTo>
                    <a:pt x="129082" y="53340"/>
                  </a:lnTo>
                  <a:lnTo>
                    <a:pt x="132588" y="53340"/>
                  </a:lnTo>
                  <a:lnTo>
                    <a:pt x="131038" y="54610"/>
                  </a:lnTo>
                  <a:lnTo>
                    <a:pt x="129755" y="55880"/>
                  </a:lnTo>
                  <a:lnTo>
                    <a:pt x="128790" y="57150"/>
                  </a:lnTo>
                  <a:lnTo>
                    <a:pt x="125107" y="57150"/>
                  </a:lnTo>
                  <a:lnTo>
                    <a:pt x="120840" y="63500"/>
                  </a:lnTo>
                  <a:lnTo>
                    <a:pt x="116243" y="63500"/>
                  </a:lnTo>
                  <a:lnTo>
                    <a:pt x="115531" y="64770"/>
                  </a:lnTo>
                  <a:lnTo>
                    <a:pt x="111823" y="68580"/>
                  </a:lnTo>
                  <a:lnTo>
                    <a:pt x="108254" y="71120"/>
                  </a:lnTo>
                  <a:lnTo>
                    <a:pt x="105346" y="74930"/>
                  </a:lnTo>
                  <a:lnTo>
                    <a:pt x="102577" y="77470"/>
                  </a:lnTo>
                  <a:lnTo>
                    <a:pt x="101803" y="78740"/>
                  </a:lnTo>
                  <a:lnTo>
                    <a:pt x="101676" y="80010"/>
                  </a:lnTo>
                  <a:lnTo>
                    <a:pt x="100393" y="80010"/>
                  </a:lnTo>
                  <a:lnTo>
                    <a:pt x="101803" y="78740"/>
                  </a:lnTo>
                  <a:lnTo>
                    <a:pt x="98361" y="81280"/>
                  </a:lnTo>
                  <a:lnTo>
                    <a:pt x="95123" y="85090"/>
                  </a:lnTo>
                  <a:lnTo>
                    <a:pt x="92798" y="87630"/>
                  </a:lnTo>
                  <a:lnTo>
                    <a:pt x="90335" y="87630"/>
                  </a:lnTo>
                  <a:lnTo>
                    <a:pt x="87706" y="91440"/>
                  </a:lnTo>
                  <a:lnTo>
                    <a:pt x="85242" y="96520"/>
                  </a:lnTo>
                  <a:lnTo>
                    <a:pt x="84734" y="96799"/>
                  </a:lnTo>
                  <a:lnTo>
                    <a:pt x="84721" y="97790"/>
                  </a:lnTo>
                  <a:lnTo>
                    <a:pt x="86448" y="97790"/>
                  </a:lnTo>
                  <a:lnTo>
                    <a:pt x="83032" y="101600"/>
                  </a:lnTo>
                  <a:lnTo>
                    <a:pt x="81356" y="104140"/>
                  </a:lnTo>
                  <a:lnTo>
                    <a:pt x="83007" y="100330"/>
                  </a:lnTo>
                  <a:lnTo>
                    <a:pt x="83553" y="99060"/>
                  </a:lnTo>
                  <a:lnTo>
                    <a:pt x="84556" y="96888"/>
                  </a:lnTo>
                  <a:lnTo>
                    <a:pt x="80581" y="99060"/>
                  </a:lnTo>
                  <a:lnTo>
                    <a:pt x="78498" y="100330"/>
                  </a:lnTo>
                  <a:lnTo>
                    <a:pt x="81521" y="95250"/>
                  </a:lnTo>
                  <a:lnTo>
                    <a:pt x="72758" y="107950"/>
                  </a:lnTo>
                  <a:lnTo>
                    <a:pt x="71335" y="109220"/>
                  </a:lnTo>
                  <a:lnTo>
                    <a:pt x="68338" y="114300"/>
                  </a:lnTo>
                  <a:lnTo>
                    <a:pt x="67868" y="113030"/>
                  </a:lnTo>
                  <a:lnTo>
                    <a:pt x="65316" y="116840"/>
                  </a:lnTo>
                  <a:lnTo>
                    <a:pt x="62344" y="123190"/>
                  </a:lnTo>
                  <a:lnTo>
                    <a:pt x="60096" y="124460"/>
                  </a:lnTo>
                  <a:lnTo>
                    <a:pt x="58293" y="125730"/>
                  </a:lnTo>
                  <a:lnTo>
                    <a:pt x="55753" y="129540"/>
                  </a:lnTo>
                  <a:lnTo>
                    <a:pt x="52654" y="133350"/>
                  </a:lnTo>
                  <a:lnTo>
                    <a:pt x="32296" y="166370"/>
                  </a:lnTo>
                  <a:lnTo>
                    <a:pt x="23012" y="184150"/>
                  </a:lnTo>
                  <a:lnTo>
                    <a:pt x="25425" y="181610"/>
                  </a:lnTo>
                  <a:lnTo>
                    <a:pt x="23888" y="184150"/>
                  </a:lnTo>
                  <a:lnTo>
                    <a:pt x="22136" y="187960"/>
                  </a:lnTo>
                  <a:lnTo>
                    <a:pt x="18415" y="194310"/>
                  </a:lnTo>
                  <a:lnTo>
                    <a:pt x="19367" y="195580"/>
                  </a:lnTo>
                  <a:lnTo>
                    <a:pt x="18173" y="196850"/>
                  </a:lnTo>
                  <a:lnTo>
                    <a:pt x="16548" y="199390"/>
                  </a:lnTo>
                  <a:lnTo>
                    <a:pt x="17386" y="195580"/>
                  </a:lnTo>
                  <a:lnTo>
                    <a:pt x="13843" y="205740"/>
                  </a:lnTo>
                  <a:lnTo>
                    <a:pt x="10782" y="213360"/>
                  </a:lnTo>
                  <a:lnTo>
                    <a:pt x="9855" y="217170"/>
                  </a:lnTo>
                  <a:lnTo>
                    <a:pt x="9690" y="220980"/>
                  </a:lnTo>
                  <a:lnTo>
                    <a:pt x="8585" y="222250"/>
                  </a:lnTo>
                  <a:lnTo>
                    <a:pt x="9359" y="218440"/>
                  </a:lnTo>
                  <a:lnTo>
                    <a:pt x="8597" y="219710"/>
                  </a:lnTo>
                  <a:lnTo>
                    <a:pt x="8140" y="223520"/>
                  </a:lnTo>
                  <a:lnTo>
                    <a:pt x="6604" y="226060"/>
                  </a:lnTo>
                  <a:lnTo>
                    <a:pt x="7493" y="220980"/>
                  </a:lnTo>
                  <a:lnTo>
                    <a:pt x="6654" y="223520"/>
                  </a:lnTo>
                  <a:lnTo>
                    <a:pt x="6146" y="226060"/>
                  </a:lnTo>
                  <a:lnTo>
                    <a:pt x="5892" y="228600"/>
                  </a:lnTo>
                  <a:lnTo>
                    <a:pt x="5715" y="229870"/>
                  </a:lnTo>
                  <a:lnTo>
                    <a:pt x="5753" y="231140"/>
                  </a:lnTo>
                  <a:lnTo>
                    <a:pt x="6324" y="234950"/>
                  </a:lnTo>
                  <a:lnTo>
                    <a:pt x="7277" y="234950"/>
                  </a:lnTo>
                  <a:lnTo>
                    <a:pt x="8216" y="236220"/>
                  </a:lnTo>
                  <a:lnTo>
                    <a:pt x="7010" y="238760"/>
                  </a:lnTo>
                  <a:lnTo>
                    <a:pt x="6273" y="241300"/>
                  </a:lnTo>
                  <a:lnTo>
                    <a:pt x="5880" y="243840"/>
                  </a:lnTo>
                  <a:lnTo>
                    <a:pt x="5575" y="245110"/>
                  </a:lnTo>
                  <a:lnTo>
                    <a:pt x="5626" y="247650"/>
                  </a:lnTo>
                  <a:lnTo>
                    <a:pt x="5905" y="250190"/>
                  </a:lnTo>
                  <a:lnTo>
                    <a:pt x="4838" y="251460"/>
                  </a:lnTo>
                  <a:lnTo>
                    <a:pt x="3467" y="255270"/>
                  </a:lnTo>
                  <a:lnTo>
                    <a:pt x="4584" y="247650"/>
                  </a:lnTo>
                  <a:lnTo>
                    <a:pt x="2476" y="257810"/>
                  </a:lnTo>
                  <a:lnTo>
                    <a:pt x="1028" y="269240"/>
                  </a:lnTo>
                  <a:lnTo>
                    <a:pt x="469" y="274320"/>
                  </a:lnTo>
                  <a:lnTo>
                    <a:pt x="1409" y="274320"/>
                  </a:lnTo>
                  <a:lnTo>
                    <a:pt x="863" y="275590"/>
                  </a:lnTo>
                  <a:lnTo>
                    <a:pt x="927" y="281940"/>
                  </a:lnTo>
                  <a:lnTo>
                    <a:pt x="241" y="289560"/>
                  </a:lnTo>
                  <a:lnTo>
                    <a:pt x="203" y="292100"/>
                  </a:lnTo>
                  <a:lnTo>
                    <a:pt x="88" y="294640"/>
                  </a:lnTo>
                  <a:lnTo>
                    <a:pt x="0" y="302260"/>
                  </a:lnTo>
                  <a:lnTo>
                    <a:pt x="342" y="299720"/>
                  </a:lnTo>
                  <a:lnTo>
                    <a:pt x="2222" y="303530"/>
                  </a:lnTo>
                  <a:lnTo>
                    <a:pt x="787" y="307340"/>
                  </a:lnTo>
                  <a:lnTo>
                    <a:pt x="1231" y="314960"/>
                  </a:lnTo>
                  <a:lnTo>
                    <a:pt x="1016" y="314960"/>
                  </a:lnTo>
                  <a:lnTo>
                    <a:pt x="787" y="317500"/>
                  </a:lnTo>
                  <a:lnTo>
                    <a:pt x="749" y="320040"/>
                  </a:lnTo>
                  <a:lnTo>
                    <a:pt x="1041" y="325120"/>
                  </a:lnTo>
                  <a:lnTo>
                    <a:pt x="1638" y="328930"/>
                  </a:lnTo>
                  <a:lnTo>
                    <a:pt x="1790" y="335280"/>
                  </a:lnTo>
                  <a:lnTo>
                    <a:pt x="2006" y="340360"/>
                  </a:lnTo>
                  <a:lnTo>
                    <a:pt x="3162" y="339090"/>
                  </a:lnTo>
                  <a:lnTo>
                    <a:pt x="4635" y="339090"/>
                  </a:lnTo>
                  <a:lnTo>
                    <a:pt x="4762" y="349250"/>
                  </a:lnTo>
                  <a:lnTo>
                    <a:pt x="4953" y="354330"/>
                  </a:lnTo>
                  <a:lnTo>
                    <a:pt x="5168" y="359410"/>
                  </a:lnTo>
                  <a:lnTo>
                    <a:pt x="6591" y="364490"/>
                  </a:lnTo>
                  <a:lnTo>
                    <a:pt x="6654" y="360680"/>
                  </a:lnTo>
                  <a:lnTo>
                    <a:pt x="7543" y="363220"/>
                  </a:lnTo>
                  <a:lnTo>
                    <a:pt x="7531" y="367030"/>
                  </a:lnTo>
                  <a:lnTo>
                    <a:pt x="7150" y="375920"/>
                  </a:lnTo>
                  <a:lnTo>
                    <a:pt x="6705" y="379730"/>
                  </a:lnTo>
                  <a:lnTo>
                    <a:pt x="7378" y="382270"/>
                  </a:lnTo>
                  <a:lnTo>
                    <a:pt x="7505" y="383540"/>
                  </a:lnTo>
                  <a:lnTo>
                    <a:pt x="5880" y="378460"/>
                  </a:lnTo>
                  <a:lnTo>
                    <a:pt x="7277" y="384810"/>
                  </a:lnTo>
                  <a:lnTo>
                    <a:pt x="8255" y="386080"/>
                  </a:lnTo>
                  <a:lnTo>
                    <a:pt x="9423" y="386080"/>
                  </a:lnTo>
                  <a:lnTo>
                    <a:pt x="11366" y="391160"/>
                  </a:lnTo>
                  <a:lnTo>
                    <a:pt x="11087" y="392430"/>
                  </a:lnTo>
                  <a:lnTo>
                    <a:pt x="8331" y="388620"/>
                  </a:lnTo>
                  <a:lnTo>
                    <a:pt x="10388" y="396240"/>
                  </a:lnTo>
                  <a:lnTo>
                    <a:pt x="10642" y="397510"/>
                  </a:lnTo>
                  <a:lnTo>
                    <a:pt x="13042" y="402590"/>
                  </a:lnTo>
                  <a:lnTo>
                    <a:pt x="15633" y="407670"/>
                  </a:lnTo>
                  <a:lnTo>
                    <a:pt x="17043" y="411480"/>
                  </a:lnTo>
                  <a:lnTo>
                    <a:pt x="18503" y="414020"/>
                  </a:lnTo>
                  <a:lnTo>
                    <a:pt x="20358" y="417830"/>
                  </a:lnTo>
                  <a:lnTo>
                    <a:pt x="20916" y="420370"/>
                  </a:lnTo>
                  <a:lnTo>
                    <a:pt x="22364" y="424180"/>
                  </a:lnTo>
                  <a:lnTo>
                    <a:pt x="22682" y="425450"/>
                  </a:lnTo>
                  <a:lnTo>
                    <a:pt x="22148" y="420370"/>
                  </a:lnTo>
                  <a:lnTo>
                    <a:pt x="24714" y="425450"/>
                  </a:lnTo>
                  <a:lnTo>
                    <a:pt x="27203" y="430530"/>
                  </a:lnTo>
                  <a:lnTo>
                    <a:pt x="29933" y="438150"/>
                  </a:lnTo>
                  <a:lnTo>
                    <a:pt x="33070" y="444500"/>
                  </a:lnTo>
                  <a:lnTo>
                    <a:pt x="36804" y="449580"/>
                  </a:lnTo>
                  <a:lnTo>
                    <a:pt x="37122" y="450850"/>
                  </a:lnTo>
                  <a:lnTo>
                    <a:pt x="37147" y="452120"/>
                  </a:lnTo>
                  <a:lnTo>
                    <a:pt x="37020" y="452120"/>
                  </a:lnTo>
                  <a:lnTo>
                    <a:pt x="38811" y="454660"/>
                  </a:lnTo>
                  <a:lnTo>
                    <a:pt x="41249" y="458470"/>
                  </a:lnTo>
                  <a:lnTo>
                    <a:pt x="46710" y="466090"/>
                  </a:lnTo>
                  <a:lnTo>
                    <a:pt x="49314" y="468630"/>
                  </a:lnTo>
                  <a:lnTo>
                    <a:pt x="50787" y="469900"/>
                  </a:lnTo>
                  <a:lnTo>
                    <a:pt x="50546" y="471170"/>
                  </a:lnTo>
                  <a:lnTo>
                    <a:pt x="52006" y="474980"/>
                  </a:lnTo>
                  <a:lnTo>
                    <a:pt x="56184" y="480060"/>
                  </a:lnTo>
                  <a:lnTo>
                    <a:pt x="58928" y="483870"/>
                  </a:lnTo>
                  <a:lnTo>
                    <a:pt x="61861" y="487680"/>
                  </a:lnTo>
                  <a:lnTo>
                    <a:pt x="64757" y="490220"/>
                  </a:lnTo>
                  <a:lnTo>
                    <a:pt x="69380" y="495300"/>
                  </a:lnTo>
                  <a:lnTo>
                    <a:pt x="72326" y="499110"/>
                  </a:lnTo>
                  <a:lnTo>
                    <a:pt x="71526" y="500380"/>
                  </a:lnTo>
                  <a:lnTo>
                    <a:pt x="73571" y="502920"/>
                  </a:lnTo>
                  <a:lnTo>
                    <a:pt x="75526" y="505460"/>
                  </a:lnTo>
                  <a:lnTo>
                    <a:pt x="77647" y="506730"/>
                  </a:lnTo>
                  <a:lnTo>
                    <a:pt x="84023" y="513080"/>
                  </a:lnTo>
                  <a:lnTo>
                    <a:pt x="83400" y="513080"/>
                  </a:lnTo>
                  <a:lnTo>
                    <a:pt x="87274" y="518160"/>
                  </a:lnTo>
                  <a:lnTo>
                    <a:pt x="90424" y="520700"/>
                  </a:lnTo>
                  <a:lnTo>
                    <a:pt x="92786" y="521970"/>
                  </a:lnTo>
                  <a:lnTo>
                    <a:pt x="95211" y="524510"/>
                  </a:lnTo>
                  <a:lnTo>
                    <a:pt x="96989" y="525780"/>
                  </a:lnTo>
                  <a:lnTo>
                    <a:pt x="98856" y="525780"/>
                  </a:lnTo>
                  <a:lnTo>
                    <a:pt x="100711" y="528320"/>
                  </a:lnTo>
                  <a:lnTo>
                    <a:pt x="98971" y="527050"/>
                  </a:lnTo>
                  <a:lnTo>
                    <a:pt x="98653" y="527050"/>
                  </a:lnTo>
                  <a:lnTo>
                    <a:pt x="104838" y="533400"/>
                  </a:lnTo>
                  <a:lnTo>
                    <a:pt x="108229" y="535940"/>
                  </a:lnTo>
                  <a:lnTo>
                    <a:pt x="115404" y="541020"/>
                  </a:lnTo>
                  <a:lnTo>
                    <a:pt x="118757" y="543560"/>
                  </a:lnTo>
                  <a:lnTo>
                    <a:pt x="125234" y="547370"/>
                  </a:lnTo>
                  <a:lnTo>
                    <a:pt x="125666" y="548640"/>
                  </a:lnTo>
                  <a:lnTo>
                    <a:pt x="130352" y="552450"/>
                  </a:lnTo>
                  <a:lnTo>
                    <a:pt x="138531" y="557530"/>
                  </a:lnTo>
                  <a:lnTo>
                    <a:pt x="149034" y="565150"/>
                  </a:lnTo>
                  <a:lnTo>
                    <a:pt x="160667" y="570230"/>
                  </a:lnTo>
                  <a:lnTo>
                    <a:pt x="160489" y="571220"/>
                  </a:lnTo>
                  <a:lnTo>
                    <a:pt x="165455" y="574040"/>
                  </a:lnTo>
                  <a:lnTo>
                    <a:pt x="172377" y="576580"/>
                  </a:lnTo>
                  <a:lnTo>
                    <a:pt x="179362" y="580390"/>
                  </a:lnTo>
                  <a:lnTo>
                    <a:pt x="186207" y="584200"/>
                  </a:lnTo>
                  <a:lnTo>
                    <a:pt x="195097" y="588010"/>
                  </a:lnTo>
                  <a:lnTo>
                    <a:pt x="203073" y="590550"/>
                  </a:lnTo>
                  <a:lnTo>
                    <a:pt x="207073" y="589280"/>
                  </a:lnTo>
                  <a:lnTo>
                    <a:pt x="215239" y="591820"/>
                  </a:lnTo>
                  <a:lnTo>
                    <a:pt x="219290" y="591820"/>
                  </a:lnTo>
                  <a:lnTo>
                    <a:pt x="213207" y="589280"/>
                  </a:lnTo>
                  <a:lnTo>
                    <a:pt x="217004" y="589280"/>
                  </a:lnTo>
                  <a:lnTo>
                    <a:pt x="216077" y="588010"/>
                  </a:lnTo>
                  <a:lnTo>
                    <a:pt x="219113" y="589280"/>
                  </a:lnTo>
                  <a:lnTo>
                    <a:pt x="222885" y="590550"/>
                  </a:lnTo>
                  <a:lnTo>
                    <a:pt x="224993" y="591820"/>
                  </a:lnTo>
                  <a:lnTo>
                    <a:pt x="227114" y="591820"/>
                  </a:lnTo>
                  <a:lnTo>
                    <a:pt x="227520" y="593090"/>
                  </a:lnTo>
                  <a:lnTo>
                    <a:pt x="223774" y="591820"/>
                  </a:lnTo>
                  <a:lnTo>
                    <a:pt x="222669" y="591820"/>
                  </a:lnTo>
                  <a:lnTo>
                    <a:pt x="224193" y="593090"/>
                  </a:lnTo>
                  <a:lnTo>
                    <a:pt x="230822" y="595630"/>
                  </a:lnTo>
                  <a:lnTo>
                    <a:pt x="237972" y="596900"/>
                  </a:lnTo>
                  <a:lnTo>
                    <a:pt x="241020" y="598170"/>
                  </a:lnTo>
                  <a:lnTo>
                    <a:pt x="252653" y="600710"/>
                  </a:lnTo>
                  <a:lnTo>
                    <a:pt x="287401" y="604520"/>
                  </a:lnTo>
                  <a:lnTo>
                    <a:pt x="329069" y="604520"/>
                  </a:lnTo>
                  <a:lnTo>
                    <a:pt x="332752" y="603250"/>
                  </a:lnTo>
                  <a:lnTo>
                    <a:pt x="330352" y="603250"/>
                  </a:lnTo>
                  <a:lnTo>
                    <a:pt x="329158" y="601980"/>
                  </a:lnTo>
                  <a:lnTo>
                    <a:pt x="335991" y="601980"/>
                  </a:lnTo>
                  <a:lnTo>
                    <a:pt x="339420" y="600710"/>
                  </a:lnTo>
                  <a:lnTo>
                    <a:pt x="342163" y="600710"/>
                  </a:lnTo>
                  <a:lnTo>
                    <a:pt x="343230" y="601980"/>
                  </a:lnTo>
                  <a:lnTo>
                    <a:pt x="335889" y="603250"/>
                  </a:lnTo>
                  <a:lnTo>
                    <a:pt x="339902" y="603250"/>
                  </a:lnTo>
                  <a:lnTo>
                    <a:pt x="348068" y="600710"/>
                  </a:lnTo>
                  <a:lnTo>
                    <a:pt x="348157" y="599440"/>
                  </a:lnTo>
                  <a:lnTo>
                    <a:pt x="353466" y="599440"/>
                  </a:lnTo>
                  <a:lnTo>
                    <a:pt x="351497" y="600710"/>
                  </a:lnTo>
                  <a:lnTo>
                    <a:pt x="348221" y="601789"/>
                  </a:lnTo>
                  <a:lnTo>
                    <a:pt x="353250" y="600710"/>
                  </a:lnTo>
                  <a:lnTo>
                    <a:pt x="354215" y="600710"/>
                  </a:lnTo>
                  <a:lnTo>
                    <a:pt x="355460" y="599440"/>
                  </a:lnTo>
                  <a:lnTo>
                    <a:pt x="358063" y="599440"/>
                  </a:lnTo>
                  <a:lnTo>
                    <a:pt x="359067" y="598170"/>
                  </a:lnTo>
                  <a:lnTo>
                    <a:pt x="361696" y="598170"/>
                  </a:lnTo>
                  <a:lnTo>
                    <a:pt x="363334" y="596900"/>
                  </a:lnTo>
                  <a:lnTo>
                    <a:pt x="365493" y="596900"/>
                  </a:lnTo>
                  <a:lnTo>
                    <a:pt x="371043" y="595630"/>
                  </a:lnTo>
                  <a:lnTo>
                    <a:pt x="368579" y="596900"/>
                  </a:lnTo>
                  <a:lnTo>
                    <a:pt x="369709" y="596900"/>
                  </a:lnTo>
                  <a:lnTo>
                    <a:pt x="372516" y="596087"/>
                  </a:lnTo>
                  <a:lnTo>
                    <a:pt x="371779" y="596900"/>
                  </a:lnTo>
                  <a:lnTo>
                    <a:pt x="374078" y="596900"/>
                  </a:lnTo>
                  <a:lnTo>
                    <a:pt x="378294" y="595630"/>
                  </a:lnTo>
                  <a:lnTo>
                    <a:pt x="386727" y="593090"/>
                  </a:lnTo>
                  <a:lnTo>
                    <a:pt x="381266" y="593090"/>
                  </a:lnTo>
                  <a:lnTo>
                    <a:pt x="386613" y="590550"/>
                  </a:lnTo>
                  <a:lnTo>
                    <a:pt x="393026" y="589280"/>
                  </a:lnTo>
                  <a:lnTo>
                    <a:pt x="391414" y="589280"/>
                  </a:lnTo>
                  <a:lnTo>
                    <a:pt x="394677" y="588010"/>
                  </a:lnTo>
                  <a:lnTo>
                    <a:pt x="397954" y="586740"/>
                  </a:lnTo>
                  <a:lnTo>
                    <a:pt x="405676" y="584200"/>
                  </a:lnTo>
                  <a:lnTo>
                    <a:pt x="413829" y="581660"/>
                  </a:lnTo>
                  <a:lnTo>
                    <a:pt x="419277" y="579120"/>
                  </a:lnTo>
                  <a:lnTo>
                    <a:pt x="424408" y="576580"/>
                  </a:lnTo>
                  <a:lnTo>
                    <a:pt x="428650" y="575310"/>
                  </a:lnTo>
                  <a:lnTo>
                    <a:pt x="432816" y="572770"/>
                  </a:lnTo>
                  <a:lnTo>
                    <a:pt x="435902" y="571500"/>
                  </a:lnTo>
                  <a:lnTo>
                    <a:pt x="437210" y="571500"/>
                  </a:lnTo>
                  <a:lnTo>
                    <a:pt x="440575" y="568960"/>
                  </a:lnTo>
                  <a:lnTo>
                    <a:pt x="445744" y="565150"/>
                  </a:lnTo>
                  <a:lnTo>
                    <a:pt x="451142" y="562610"/>
                  </a:lnTo>
                  <a:lnTo>
                    <a:pt x="455066" y="560070"/>
                  </a:lnTo>
                  <a:lnTo>
                    <a:pt x="457136" y="558800"/>
                  </a:lnTo>
                  <a:lnTo>
                    <a:pt x="459206" y="557530"/>
                  </a:lnTo>
                  <a:lnTo>
                    <a:pt x="456971" y="558800"/>
                  </a:lnTo>
                  <a:lnTo>
                    <a:pt x="454837" y="557530"/>
                  </a:lnTo>
                  <a:lnTo>
                    <a:pt x="462051" y="553720"/>
                  </a:lnTo>
                  <a:lnTo>
                    <a:pt x="461695" y="554990"/>
                  </a:lnTo>
                  <a:lnTo>
                    <a:pt x="465289" y="553720"/>
                  </a:lnTo>
                  <a:lnTo>
                    <a:pt x="473938" y="548640"/>
                  </a:lnTo>
                  <a:lnTo>
                    <a:pt x="479336" y="544830"/>
                  </a:lnTo>
                  <a:lnTo>
                    <a:pt x="480225" y="544499"/>
                  </a:lnTo>
                  <a:lnTo>
                    <a:pt x="484530" y="541020"/>
                  </a:lnTo>
                  <a:lnTo>
                    <a:pt x="493115" y="533400"/>
                  </a:lnTo>
                  <a:lnTo>
                    <a:pt x="494322" y="532130"/>
                  </a:lnTo>
                  <a:lnTo>
                    <a:pt x="496735" y="529590"/>
                  </a:lnTo>
                  <a:lnTo>
                    <a:pt x="492328" y="532130"/>
                  </a:lnTo>
                  <a:lnTo>
                    <a:pt x="497865" y="528320"/>
                  </a:lnTo>
                  <a:lnTo>
                    <a:pt x="493522" y="533400"/>
                  </a:lnTo>
                  <a:lnTo>
                    <a:pt x="498157" y="530860"/>
                  </a:lnTo>
                  <a:lnTo>
                    <a:pt x="507657" y="520700"/>
                  </a:lnTo>
                  <a:lnTo>
                    <a:pt x="518007" y="510540"/>
                  </a:lnTo>
                  <a:lnTo>
                    <a:pt x="528485" y="500380"/>
                  </a:lnTo>
                  <a:lnTo>
                    <a:pt x="536409" y="490220"/>
                  </a:lnTo>
                  <a:lnTo>
                    <a:pt x="538391" y="487680"/>
                  </a:lnTo>
                  <a:lnTo>
                    <a:pt x="538213" y="487680"/>
                  </a:lnTo>
                  <a:lnTo>
                    <a:pt x="535482" y="490220"/>
                  </a:lnTo>
                  <a:lnTo>
                    <a:pt x="537705" y="486410"/>
                  </a:lnTo>
                  <a:lnTo>
                    <a:pt x="540651" y="483870"/>
                  </a:lnTo>
                  <a:lnTo>
                    <a:pt x="543318" y="481330"/>
                  </a:lnTo>
                  <a:lnTo>
                    <a:pt x="546138" y="478790"/>
                  </a:lnTo>
                  <a:lnTo>
                    <a:pt x="547255" y="476250"/>
                  </a:lnTo>
                  <a:lnTo>
                    <a:pt x="547243" y="474980"/>
                  </a:lnTo>
                  <a:lnTo>
                    <a:pt x="547674" y="473710"/>
                  </a:lnTo>
                  <a:lnTo>
                    <a:pt x="548132" y="472440"/>
                  </a:lnTo>
                  <a:lnTo>
                    <a:pt x="548957" y="471170"/>
                  </a:lnTo>
                  <a:lnTo>
                    <a:pt x="550303" y="469900"/>
                  </a:lnTo>
                  <a:lnTo>
                    <a:pt x="551662" y="468630"/>
                  </a:lnTo>
                  <a:lnTo>
                    <a:pt x="549402" y="469900"/>
                  </a:lnTo>
                  <a:lnTo>
                    <a:pt x="550760" y="467360"/>
                  </a:lnTo>
                  <a:lnTo>
                    <a:pt x="559358" y="454660"/>
                  </a:lnTo>
                  <a:lnTo>
                    <a:pt x="566978" y="440690"/>
                  </a:lnTo>
                  <a:lnTo>
                    <a:pt x="573697" y="426720"/>
                  </a:lnTo>
                  <a:lnTo>
                    <a:pt x="576376" y="420370"/>
                  </a:lnTo>
                  <a:lnTo>
                    <a:pt x="579602" y="412750"/>
                  </a:lnTo>
                  <a:lnTo>
                    <a:pt x="584847" y="397510"/>
                  </a:lnTo>
                  <a:lnTo>
                    <a:pt x="586409" y="392430"/>
                  </a:lnTo>
                  <a:lnTo>
                    <a:pt x="589153" y="383540"/>
                  </a:lnTo>
                  <a:lnTo>
                    <a:pt x="589546" y="382270"/>
                  </a:lnTo>
                  <a:lnTo>
                    <a:pt x="593877" y="367030"/>
                  </a:lnTo>
                  <a:lnTo>
                    <a:pt x="595604" y="360680"/>
                  </a:lnTo>
                  <a:lnTo>
                    <a:pt x="596303" y="358140"/>
                  </a:lnTo>
                  <a:lnTo>
                    <a:pt x="598030" y="351790"/>
                  </a:lnTo>
                  <a:lnTo>
                    <a:pt x="596112" y="358140"/>
                  </a:lnTo>
                  <a:lnTo>
                    <a:pt x="596709" y="354330"/>
                  </a:lnTo>
                  <a:lnTo>
                    <a:pt x="597065" y="351790"/>
                  </a:lnTo>
                  <a:lnTo>
                    <a:pt x="597420" y="349250"/>
                  </a:lnTo>
                  <a:lnTo>
                    <a:pt x="596709" y="351790"/>
                  </a:lnTo>
                  <a:lnTo>
                    <a:pt x="596277" y="349250"/>
                  </a:lnTo>
                  <a:lnTo>
                    <a:pt x="595553" y="349250"/>
                  </a:lnTo>
                  <a:lnTo>
                    <a:pt x="596861" y="344170"/>
                  </a:lnTo>
                  <a:lnTo>
                    <a:pt x="598284" y="339090"/>
                  </a:lnTo>
                  <a:lnTo>
                    <a:pt x="599440" y="332740"/>
                  </a:lnTo>
                  <a:lnTo>
                    <a:pt x="598678" y="331470"/>
                  </a:lnTo>
                  <a:lnTo>
                    <a:pt x="599401" y="321310"/>
                  </a:lnTo>
                  <a:lnTo>
                    <a:pt x="599681" y="317500"/>
                  </a:lnTo>
                  <a:close/>
                </a:path>
                <a:path extrusionOk="0" h="604520" w="602615">
                  <a:moveTo>
                    <a:pt x="601878" y="306971"/>
                  </a:moveTo>
                  <a:lnTo>
                    <a:pt x="600392" y="303187"/>
                  </a:lnTo>
                  <a:lnTo>
                    <a:pt x="600519" y="307352"/>
                  </a:lnTo>
                  <a:lnTo>
                    <a:pt x="600100" y="308419"/>
                  </a:lnTo>
                  <a:lnTo>
                    <a:pt x="601878" y="306971"/>
                  </a:lnTo>
                  <a:close/>
                </a:path>
                <a:path extrusionOk="0" h="604520" w="602615">
                  <a:moveTo>
                    <a:pt x="602551" y="314274"/>
                  </a:moveTo>
                  <a:lnTo>
                    <a:pt x="601522" y="318300"/>
                  </a:lnTo>
                  <a:lnTo>
                    <a:pt x="601637" y="319049"/>
                  </a:lnTo>
                  <a:lnTo>
                    <a:pt x="601649" y="319798"/>
                  </a:lnTo>
                  <a:lnTo>
                    <a:pt x="601726" y="320535"/>
                  </a:lnTo>
                  <a:lnTo>
                    <a:pt x="602132" y="318452"/>
                  </a:lnTo>
                  <a:lnTo>
                    <a:pt x="602284" y="316369"/>
                  </a:lnTo>
                  <a:lnTo>
                    <a:pt x="602551" y="314274"/>
                  </a:lnTo>
                  <a:close/>
                </a:path>
              </a:pathLst>
            </a:custGeom>
            <a:solidFill>
              <a:srgbClr val="1D2041"/>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887"/>
                <a:buFont typeface="Arial"/>
                <a:buNone/>
              </a:pPr>
              <a:r>
                <a:t/>
              </a:r>
              <a:endParaRPr b="0" i="0" sz="887" u="none" cap="none" strike="noStrike">
                <a:solidFill>
                  <a:srgbClr val="000000"/>
                </a:solidFill>
                <a:latin typeface="Arial"/>
                <a:ea typeface="Arial"/>
                <a:cs typeface="Arial"/>
                <a:sym typeface="Arial"/>
              </a:endParaRPr>
            </a:p>
          </p:txBody>
        </p:sp>
      </p:grpSp>
      <p:sp>
        <p:nvSpPr>
          <p:cNvPr id="177" name="Google Shape;177;p7"/>
          <p:cNvSpPr txBox="1"/>
          <p:nvPr/>
        </p:nvSpPr>
        <p:spPr>
          <a:xfrm>
            <a:off x="299468" y="4190721"/>
            <a:ext cx="103622" cy="230852"/>
          </a:xfrm>
          <a:prstGeom prst="rect">
            <a:avLst/>
          </a:prstGeom>
          <a:noFill/>
          <a:ln>
            <a:noFill/>
          </a:ln>
        </p:spPr>
        <p:txBody>
          <a:bodyPr anchorCtr="0" anchor="t" bIns="0" lIns="0" spcFirstLastPara="1" rIns="0" wrap="square" tIns="7175">
            <a:spAutoFit/>
          </a:bodyPr>
          <a:lstStyle/>
          <a:p>
            <a:pPr indent="0" lvl="0" marL="6257" marR="0" rtl="0" algn="l">
              <a:lnSpc>
                <a:spcPct val="100000"/>
              </a:lnSpc>
              <a:spcBef>
                <a:spcPts val="0"/>
              </a:spcBef>
              <a:spcAft>
                <a:spcPts val="0"/>
              </a:spcAft>
              <a:buClr>
                <a:srgbClr val="000000"/>
              </a:buClr>
              <a:buSzPts val="1453"/>
              <a:buFont typeface="Arial"/>
              <a:buNone/>
            </a:pPr>
            <a:r>
              <a:rPr b="1" i="0" lang="en-GB" sz="1453" u="none" cap="none" strike="noStrike">
                <a:solidFill>
                  <a:srgbClr val="FCC128"/>
                </a:solidFill>
                <a:latin typeface="Big Shoulders Black"/>
                <a:ea typeface="Big Shoulders Black"/>
                <a:cs typeface="Big Shoulders Black"/>
                <a:sym typeface="Big Shoulders Black"/>
              </a:rPr>
              <a:t>4</a:t>
            </a:r>
            <a:endParaRPr b="0" i="0" sz="1453" u="none" cap="none" strike="noStrike">
              <a:solidFill>
                <a:srgbClr val="000000"/>
              </a:solidFill>
              <a:latin typeface="Big Shoulders Black"/>
              <a:ea typeface="Big Shoulders Black"/>
              <a:cs typeface="Big Shoulders Black"/>
              <a:sym typeface="Big Shoulders Black"/>
            </a:endParaRPr>
          </a:p>
        </p:txBody>
      </p:sp>
      <p:sp>
        <p:nvSpPr>
          <p:cNvPr id="178" name="Google Shape;178;p7"/>
          <p:cNvSpPr txBox="1"/>
          <p:nvPr/>
        </p:nvSpPr>
        <p:spPr>
          <a:xfrm>
            <a:off x="638801" y="4085143"/>
            <a:ext cx="3833875" cy="299024"/>
          </a:xfrm>
          <a:prstGeom prst="rect">
            <a:avLst/>
          </a:prstGeom>
          <a:noFill/>
          <a:ln>
            <a:noFill/>
          </a:ln>
        </p:spPr>
        <p:txBody>
          <a:bodyPr anchorCtr="0" anchor="t" bIns="0" lIns="0" spcFirstLastPara="1" rIns="0" wrap="square" tIns="5925">
            <a:spAutoFit/>
          </a:bodyPr>
          <a:lstStyle/>
          <a:p>
            <a:pPr indent="0" lvl="0" marL="6257" marR="2503" rtl="0" algn="l">
              <a:lnSpc>
                <a:spcPct val="111800"/>
              </a:lnSpc>
              <a:spcBef>
                <a:spcPts val="0"/>
              </a:spcBef>
              <a:spcAft>
                <a:spcPts val="0"/>
              </a:spcAft>
              <a:buClr>
                <a:srgbClr val="000000"/>
              </a:buClr>
              <a:buSzPts val="1700"/>
              <a:buFont typeface="Arial"/>
              <a:buNone/>
            </a:pPr>
            <a:r>
              <a:rPr b="1" i="0" lang="en-GB" sz="1700" u="none" cap="none" strike="noStrike">
                <a:solidFill>
                  <a:srgbClr val="0484AF"/>
                </a:solidFill>
                <a:latin typeface="Inter SemiBold"/>
                <a:ea typeface="Inter SemiBold"/>
                <a:cs typeface="Inter SemiBold"/>
                <a:sym typeface="Inter SemiBold"/>
              </a:rPr>
              <a:t>Pushing Performance &amp; Policy!</a:t>
            </a:r>
            <a:endParaRPr b="1" i="0" sz="1700" u="none" cap="none" strike="noStrike">
              <a:solidFill>
                <a:srgbClr val="0484AF"/>
              </a:solidFill>
              <a:latin typeface="Inter SemiBold"/>
              <a:ea typeface="Inter SemiBold"/>
              <a:cs typeface="Inter SemiBold"/>
              <a:sym typeface="Inter SemiBold"/>
            </a:endParaRPr>
          </a:p>
        </p:txBody>
      </p:sp>
      <p:sp>
        <p:nvSpPr>
          <p:cNvPr id="179" name="Google Shape;179;p7"/>
          <p:cNvSpPr txBox="1"/>
          <p:nvPr/>
        </p:nvSpPr>
        <p:spPr>
          <a:xfrm>
            <a:off x="638800" y="5158121"/>
            <a:ext cx="5210739" cy="648361"/>
          </a:xfrm>
          <a:prstGeom prst="rect">
            <a:avLst/>
          </a:prstGeom>
          <a:noFill/>
          <a:ln>
            <a:noFill/>
          </a:ln>
        </p:spPr>
        <p:txBody>
          <a:bodyPr anchorCtr="0" anchor="t" bIns="0" lIns="0" spcFirstLastPara="1" rIns="0" wrap="square" tIns="5625">
            <a:spAutoFit/>
          </a:bodyPr>
          <a:lstStyle/>
          <a:p>
            <a:pPr indent="0" lvl="0" marL="6257" marR="2503" rtl="0" algn="l">
              <a:lnSpc>
                <a:spcPct val="116300"/>
              </a:lnSpc>
              <a:spcBef>
                <a:spcPts val="0"/>
              </a:spcBef>
              <a:spcAft>
                <a:spcPts val="0"/>
              </a:spcAft>
              <a:buClr>
                <a:srgbClr val="000000"/>
              </a:buClr>
              <a:buSzPts val="1200"/>
              <a:buFont typeface="Arial"/>
              <a:buNone/>
            </a:pPr>
            <a:r>
              <a:rPr b="0" i="0" lang="en-GB" sz="1200" u="none" cap="none" strike="noStrike">
                <a:solidFill>
                  <a:srgbClr val="343A40"/>
                </a:solidFill>
                <a:latin typeface="Inter"/>
                <a:ea typeface="Inter"/>
                <a:cs typeface="Inter"/>
                <a:sym typeface="Inter"/>
              </a:rPr>
              <a:t>To ensure our workforce, volunteers, board, volunteers are dynamic, diverse and driven to be reputable, responsive and represent a rights based approach for people and place.</a:t>
            </a:r>
            <a:endParaRPr b="0" i="0" sz="1200" u="none" cap="none" strike="noStrike">
              <a:solidFill>
                <a:srgbClr val="343A40"/>
              </a:solidFill>
              <a:latin typeface="Inter"/>
              <a:ea typeface="Inter"/>
              <a:cs typeface="Inter"/>
              <a:sym typeface="Inter"/>
            </a:endParaRPr>
          </a:p>
        </p:txBody>
      </p:sp>
      <p:grpSp>
        <p:nvGrpSpPr>
          <p:cNvPr id="180" name="Google Shape;180;p7"/>
          <p:cNvGrpSpPr/>
          <p:nvPr/>
        </p:nvGrpSpPr>
        <p:grpSpPr>
          <a:xfrm>
            <a:off x="204376" y="4914878"/>
            <a:ext cx="297504" cy="297868"/>
            <a:chOff x="942378" y="5108593"/>
            <a:chExt cx="603781" cy="604520"/>
          </a:xfrm>
        </p:grpSpPr>
        <p:sp>
          <p:nvSpPr>
            <p:cNvPr id="181" name="Google Shape;181;p7"/>
            <p:cNvSpPr/>
            <p:nvPr/>
          </p:nvSpPr>
          <p:spPr>
            <a:xfrm>
              <a:off x="1544254" y="5407059"/>
              <a:ext cx="1905" cy="5714"/>
            </a:xfrm>
            <a:custGeom>
              <a:rect b="b" l="l" r="r" t="t"/>
              <a:pathLst>
                <a:path extrusionOk="0" h="5714" w="1905">
                  <a:moveTo>
                    <a:pt x="1204" y="0"/>
                  </a:moveTo>
                  <a:lnTo>
                    <a:pt x="0" y="2617"/>
                  </a:lnTo>
                  <a:lnTo>
                    <a:pt x="293" y="2492"/>
                  </a:lnTo>
                  <a:lnTo>
                    <a:pt x="261" y="5298"/>
                  </a:lnTo>
                  <a:lnTo>
                    <a:pt x="1361" y="4293"/>
                  </a:lnTo>
                  <a:lnTo>
                    <a:pt x="1581" y="4711"/>
                  </a:lnTo>
                  <a:lnTo>
                    <a:pt x="1204" y="0"/>
                  </a:lnTo>
                  <a:close/>
                </a:path>
              </a:pathLst>
            </a:custGeom>
            <a:solidFill>
              <a:srgbClr val="1D2041"/>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887"/>
                <a:buFont typeface="Arial"/>
                <a:buNone/>
              </a:pPr>
              <a:r>
                <a:t/>
              </a:r>
              <a:endParaRPr b="0" i="0" sz="887" u="none" cap="none" strike="noStrike">
                <a:solidFill>
                  <a:srgbClr val="000000"/>
                </a:solidFill>
                <a:latin typeface="Arial"/>
                <a:ea typeface="Arial"/>
                <a:cs typeface="Arial"/>
                <a:sym typeface="Arial"/>
              </a:endParaRPr>
            </a:p>
          </p:txBody>
        </p:sp>
        <p:pic>
          <p:nvPicPr>
            <p:cNvPr id="182" name="Google Shape;182;p7"/>
            <p:cNvPicPr preferRelativeResize="0"/>
            <p:nvPr/>
          </p:nvPicPr>
          <p:blipFill rotWithShape="1">
            <a:blip r:embed="rId4">
              <a:alphaModFix/>
            </a:blip>
            <a:srcRect b="0" l="0" r="0" t="0"/>
            <a:stretch/>
          </p:blipFill>
          <p:spPr>
            <a:xfrm>
              <a:off x="1420751" y="5166793"/>
              <a:ext cx="118035" cy="197765"/>
            </a:xfrm>
            <a:prstGeom prst="rect">
              <a:avLst/>
            </a:prstGeom>
            <a:noFill/>
            <a:ln>
              <a:noFill/>
            </a:ln>
          </p:spPr>
        </p:pic>
        <p:sp>
          <p:nvSpPr>
            <p:cNvPr id="183" name="Google Shape;183;p7"/>
            <p:cNvSpPr/>
            <p:nvPr/>
          </p:nvSpPr>
          <p:spPr>
            <a:xfrm>
              <a:off x="942378" y="5108593"/>
              <a:ext cx="602615" cy="604520"/>
            </a:xfrm>
            <a:custGeom>
              <a:rect b="b" l="l" r="r" t="t"/>
              <a:pathLst>
                <a:path extrusionOk="0" h="604520" w="602615">
                  <a:moveTo>
                    <a:pt x="37020" y="450989"/>
                  </a:moveTo>
                  <a:lnTo>
                    <a:pt x="35801" y="449275"/>
                  </a:lnTo>
                  <a:lnTo>
                    <a:pt x="35013" y="448360"/>
                  </a:lnTo>
                  <a:lnTo>
                    <a:pt x="34988" y="448868"/>
                  </a:lnTo>
                  <a:lnTo>
                    <a:pt x="36182" y="450532"/>
                  </a:lnTo>
                  <a:lnTo>
                    <a:pt x="36817" y="451180"/>
                  </a:lnTo>
                  <a:lnTo>
                    <a:pt x="37020" y="450989"/>
                  </a:lnTo>
                  <a:close/>
                </a:path>
                <a:path extrusionOk="0" h="604520" w="602615">
                  <a:moveTo>
                    <a:pt x="84734" y="96520"/>
                  </a:moveTo>
                  <a:lnTo>
                    <a:pt x="84556" y="96888"/>
                  </a:lnTo>
                  <a:lnTo>
                    <a:pt x="84734" y="96799"/>
                  </a:lnTo>
                  <a:lnTo>
                    <a:pt x="84734" y="96520"/>
                  </a:lnTo>
                  <a:close/>
                </a:path>
                <a:path extrusionOk="0" h="604520" w="602615">
                  <a:moveTo>
                    <a:pt x="140322" y="45732"/>
                  </a:moveTo>
                  <a:lnTo>
                    <a:pt x="135712" y="47498"/>
                  </a:lnTo>
                  <a:lnTo>
                    <a:pt x="130251" y="49161"/>
                  </a:lnTo>
                  <a:lnTo>
                    <a:pt x="131419" y="49847"/>
                  </a:lnTo>
                  <a:lnTo>
                    <a:pt x="133324" y="50012"/>
                  </a:lnTo>
                  <a:lnTo>
                    <a:pt x="136055" y="48006"/>
                  </a:lnTo>
                  <a:lnTo>
                    <a:pt x="138328" y="46710"/>
                  </a:lnTo>
                  <a:lnTo>
                    <a:pt x="140322" y="45732"/>
                  </a:lnTo>
                  <a:close/>
                </a:path>
                <a:path extrusionOk="0" h="604520" w="602615">
                  <a:moveTo>
                    <a:pt x="142049" y="45516"/>
                  </a:moveTo>
                  <a:lnTo>
                    <a:pt x="141668" y="45720"/>
                  </a:lnTo>
                  <a:lnTo>
                    <a:pt x="141135" y="46228"/>
                  </a:lnTo>
                  <a:lnTo>
                    <a:pt x="141770" y="45720"/>
                  </a:lnTo>
                  <a:lnTo>
                    <a:pt x="141897" y="45656"/>
                  </a:lnTo>
                  <a:lnTo>
                    <a:pt x="142049" y="45516"/>
                  </a:lnTo>
                  <a:close/>
                </a:path>
                <a:path extrusionOk="0" h="604520" w="602615">
                  <a:moveTo>
                    <a:pt x="144030" y="44450"/>
                  </a:moveTo>
                  <a:lnTo>
                    <a:pt x="143268" y="44450"/>
                  </a:lnTo>
                  <a:lnTo>
                    <a:pt x="142049" y="45516"/>
                  </a:lnTo>
                  <a:lnTo>
                    <a:pt x="144030" y="44450"/>
                  </a:lnTo>
                  <a:close/>
                </a:path>
                <a:path extrusionOk="0" h="604520" w="602615">
                  <a:moveTo>
                    <a:pt x="160489" y="571220"/>
                  </a:moveTo>
                  <a:lnTo>
                    <a:pt x="158750" y="570230"/>
                  </a:lnTo>
                  <a:lnTo>
                    <a:pt x="160020" y="571500"/>
                  </a:lnTo>
                  <a:lnTo>
                    <a:pt x="160451" y="571500"/>
                  </a:lnTo>
                  <a:lnTo>
                    <a:pt x="160489" y="571220"/>
                  </a:lnTo>
                  <a:close/>
                </a:path>
                <a:path extrusionOk="0" h="604520" w="602615">
                  <a:moveTo>
                    <a:pt x="332384" y="1816"/>
                  </a:moveTo>
                  <a:lnTo>
                    <a:pt x="328739" y="863"/>
                  </a:lnTo>
                  <a:lnTo>
                    <a:pt x="324459" y="368"/>
                  </a:lnTo>
                  <a:lnTo>
                    <a:pt x="320319" y="812"/>
                  </a:lnTo>
                  <a:lnTo>
                    <a:pt x="322503" y="1257"/>
                  </a:lnTo>
                  <a:lnTo>
                    <a:pt x="325564" y="1333"/>
                  </a:lnTo>
                  <a:lnTo>
                    <a:pt x="328676" y="1282"/>
                  </a:lnTo>
                  <a:lnTo>
                    <a:pt x="332384" y="1816"/>
                  </a:lnTo>
                  <a:close/>
                </a:path>
                <a:path extrusionOk="0" h="604520" w="602615">
                  <a:moveTo>
                    <a:pt x="342671" y="3835"/>
                  </a:moveTo>
                  <a:lnTo>
                    <a:pt x="338582" y="2857"/>
                  </a:lnTo>
                  <a:lnTo>
                    <a:pt x="335280" y="2247"/>
                  </a:lnTo>
                  <a:lnTo>
                    <a:pt x="332384" y="1828"/>
                  </a:lnTo>
                  <a:lnTo>
                    <a:pt x="337337" y="3124"/>
                  </a:lnTo>
                  <a:lnTo>
                    <a:pt x="341210" y="4635"/>
                  </a:lnTo>
                  <a:lnTo>
                    <a:pt x="342671" y="3835"/>
                  </a:lnTo>
                  <a:close/>
                </a:path>
                <a:path extrusionOk="0" h="604520" w="602615">
                  <a:moveTo>
                    <a:pt x="348221" y="601789"/>
                  </a:moveTo>
                  <a:lnTo>
                    <a:pt x="347332" y="601980"/>
                  </a:lnTo>
                  <a:lnTo>
                    <a:pt x="347637" y="601980"/>
                  </a:lnTo>
                  <a:lnTo>
                    <a:pt x="348221" y="601789"/>
                  </a:lnTo>
                  <a:close/>
                </a:path>
                <a:path extrusionOk="0" h="604520" w="602615">
                  <a:moveTo>
                    <a:pt x="357746" y="12039"/>
                  </a:moveTo>
                  <a:lnTo>
                    <a:pt x="356603" y="11379"/>
                  </a:lnTo>
                  <a:lnTo>
                    <a:pt x="348538" y="10337"/>
                  </a:lnTo>
                  <a:lnTo>
                    <a:pt x="347649" y="10642"/>
                  </a:lnTo>
                  <a:lnTo>
                    <a:pt x="349770" y="11303"/>
                  </a:lnTo>
                  <a:lnTo>
                    <a:pt x="352780" y="11658"/>
                  </a:lnTo>
                  <a:lnTo>
                    <a:pt x="354736" y="11671"/>
                  </a:lnTo>
                  <a:lnTo>
                    <a:pt x="357746" y="12039"/>
                  </a:lnTo>
                  <a:close/>
                </a:path>
                <a:path extrusionOk="0" h="604520" w="602615">
                  <a:moveTo>
                    <a:pt x="374789" y="16827"/>
                  </a:moveTo>
                  <a:lnTo>
                    <a:pt x="374573" y="16510"/>
                  </a:lnTo>
                  <a:lnTo>
                    <a:pt x="374015" y="16510"/>
                  </a:lnTo>
                  <a:lnTo>
                    <a:pt x="374789" y="16827"/>
                  </a:lnTo>
                  <a:close/>
                </a:path>
                <a:path extrusionOk="0" h="604520" w="602615">
                  <a:moveTo>
                    <a:pt x="421627" y="29210"/>
                  </a:moveTo>
                  <a:lnTo>
                    <a:pt x="417804" y="26670"/>
                  </a:lnTo>
                  <a:lnTo>
                    <a:pt x="415912" y="26670"/>
                  </a:lnTo>
                  <a:lnTo>
                    <a:pt x="421627" y="29210"/>
                  </a:lnTo>
                  <a:close/>
                </a:path>
                <a:path extrusionOk="0" h="604520" w="602615">
                  <a:moveTo>
                    <a:pt x="422579" y="27127"/>
                  </a:moveTo>
                  <a:lnTo>
                    <a:pt x="422490" y="25298"/>
                  </a:lnTo>
                  <a:lnTo>
                    <a:pt x="421297" y="24904"/>
                  </a:lnTo>
                  <a:lnTo>
                    <a:pt x="418757" y="24320"/>
                  </a:lnTo>
                  <a:lnTo>
                    <a:pt x="417550" y="24015"/>
                  </a:lnTo>
                  <a:lnTo>
                    <a:pt x="416547" y="23939"/>
                  </a:lnTo>
                  <a:lnTo>
                    <a:pt x="416699" y="24333"/>
                  </a:lnTo>
                  <a:lnTo>
                    <a:pt x="417766" y="24841"/>
                  </a:lnTo>
                  <a:lnTo>
                    <a:pt x="420636" y="25946"/>
                  </a:lnTo>
                  <a:lnTo>
                    <a:pt x="422579" y="27127"/>
                  </a:lnTo>
                  <a:close/>
                </a:path>
                <a:path extrusionOk="0" h="604520" w="602615">
                  <a:moveTo>
                    <a:pt x="424903" y="26073"/>
                  </a:moveTo>
                  <a:lnTo>
                    <a:pt x="422541" y="25311"/>
                  </a:lnTo>
                  <a:lnTo>
                    <a:pt x="423481" y="26187"/>
                  </a:lnTo>
                  <a:lnTo>
                    <a:pt x="424903" y="26073"/>
                  </a:lnTo>
                  <a:close/>
                </a:path>
                <a:path extrusionOk="0" h="604520" w="602615">
                  <a:moveTo>
                    <a:pt x="430949" y="29832"/>
                  </a:moveTo>
                  <a:lnTo>
                    <a:pt x="430415" y="29502"/>
                  </a:lnTo>
                  <a:lnTo>
                    <a:pt x="430212" y="29337"/>
                  </a:lnTo>
                  <a:lnTo>
                    <a:pt x="430377" y="29375"/>
                  </a:lnTo>
                  <a:lnTo>
                    <a:pt x="428015" y="28359"/>
                  </a:lnTo>
                  <a:lnTo>
                    <a:pt x="429514" y="29083"/>
                  </a:lnTo>
                  <a:lnTo>
                    <a:pt x="430949" y="29832"/>
                  </a:lnTo>
                  <a:close/>
                </a:path>
                <a:path extrusionOk="0" h="604520" w="602615">
                  <a:moveTo>
                    <a:pt x="433222" y="30670"/>
                  </a:moveTo>
                  <a:lnTo>
                    <a:pt x="430898" y="29438"/>
                  </a:lnTo>
                  <a:lnTo>
                    <a:pt x="430377" y="29375"/>
                  </a:lnTo>
                  <a:lnTo>
                    <a:pt x="433222" y="30670"/>
                  </a:lnTo>
                  <a:close/>
                </a:path>
                <a:path extrusionOk="0" h="604520" w="602615">
                  <a:moveTo>
                    <a:pt x="434352" y="31953"/>
                  </a:moveTo>
                  <a:lnTo>
                    <a:pt x="433374" y="31292"/>
                  </a:lnTo>
                  <a:lnTo>
                    <a:pt x="432219" y="30568"/>
                  </a:lnTo>
                  <a:lnTo>
                    <a:pt x="430949" y="29832"/>
                  </a:lnTo>
                  <a:lnTo>
                    <a:pt x="431495" y="30200"/>
                  </a:lnTo>
                  <a:lnTo>
                    <a:pt x="432511" y="30861"/>
                  </a:lnTo>
                  <a:lnTo>
                    <a:pt x="434352" y="31953"/>
                  </a:lnTo>
                  <a:close/>
                </a:path>
                <a:path extrusionOk="0" h="604520" w="602615">
                  <a:moveTo>
                    <a:pt x="436867" y="32524"/>
                  </a:moveTo>
                  <a:lnTo>
                    <a:pt x="436613" y="32258"/>
                  </a:lnTo>
                  <a:lnTo>
                    <a:pt x="434035" y="31178"/>
                  </a:lnTo>
                  <a:lnTo>
                    <a:pt x="436422" y="32524"/>
                  </a:lnTo>
                  <a:lnTo>
                    <a:pt x="436867" y="32524"/>
                  </a:lnTo>
                  <a:close/>
                </a:path>
                <a:path extrusionOk="0" h="604520" w="602615">
                  <a:moveTo>
                    <a:pt x="440474" y="41503"/>
                  </a:moveTo>
                  <a:lnTo>
                    <a:pt x="436410" y="39370"/>
                  </a:lnTo>
                  <a:lnTo>
                    <a:pt x="432054" y="36842"/>
                  </a:lnTo>
                  <a:lnTo>
                    <a:pt x="432028" y="37274"/>
                  </a:lnTo>
                  <a:lnTo>
                    <a:pt x="438480" y="40995"/>
                  </a:lnTo>
                  <a:lnTo>
                    <a:pt x="438480" y="40741"/>
                  </a:lnTo>
                  <a:lnTo>
                    <a:pt x="439394" y="41059"/>
                  </a:lnTo>
                  <a:lnTo>
                    <a:pt x="440474" y="41503"/>
                  </a:lnTo>
                  <a:close/>
                </a:path>
                <a:path extrusionOk="0" h="604520" w="602615">
                  <a:moveTo>
                    <a:pt x="441185" y="40170"/>
                  </a:moveTo>
                  <a:lnTo>
                    <a:pt x="440588" y="40068"/>
                  </a:lnTo>
                  <a:lnTo>
                    <a:pt x="440397" y="40271"/>
                  </a:lnTo>
                  <a:lnTo>
                    <a:pt x="440753" y="40132"/>
                  </a:lnTo>
                  <a:lnTo>
                    <a:pt x="441185" y="40170"/>
                  </a:lnTo>
                  <a:close/>
                </a:path>
                <a:path extrusionOk="0" h="604520" w="602615">
                  <a:moveTo>
                    <a:pt x="445795" y="44259"/>
                  </a:moveTo>
                  <a:lnTo>
                    <a:pt x="444652" y="43637"/>
                  </a:lnTo>
                  <a:lnTo>
                    <a:pt x="442252" y="42240"/>
                  </a:lnTo>
                  <a:lnTo>
                    <a:pt x="440474" y="41503"/>
                  </a:lnTo>
                  <a:lnTo>
                    <a:pt x="442569" y="42633"/>
                  </a:lnTo>
                  <a:lnTo>
                    <a:pt x="444525" y="43789"/>
                  </a:lnTo>
                  <a:lnTo>
                    <a:pt x="445795" y="44259"/>
                  </a:lnTo>
                  <a:close/>
                </a:path>
                <a:path extrusionOk="0" h="604520" w="602615">
                  <a:moveTo>
                    <a:pt x="458393" y="44030"/>
                  </a:moveTo>
                  <a:lnTo>
                    <a:pt x="456666" y="43040"/>
                  </a:lnTo>
                  <a:lnTo>
                    <a:pt x="454875" y="42151"/>
                  </a:lnTo>
                  <a:lnTo>
                    <a:pt x="453110" y="41236"/>
                  </a:lnTo>
                  <a:lnTo>
                    <a:pt x="455980" y="42824"/>
                  </a:lnTo>
                  <a:lnTo>
                    <a:pt x="456869" y="43624"/>
                  </a:lnTo>
                  <a:lnTo>
                    <a:pt x="458152" y="44716"/>
                  </a:lnTo>
                  <a:lnTo>
                    <a:pt x="458165" y="44437"/>
                  </a:lnTo>
                  <a:lnTo>
                    <a:pt x="457619" y="43688"/>
                  </a:lnTo>
                  <a:lnTo>
                    <a:pt x="458393" y="44030"/>
                  </a:lnTo>
                  <a:close/>
                </a:path>
                <a:path extrusionOk="0" h="604520" w="602615">
                  <a:moveTo>
                    <a:pt x="458876" y="44284"/>
                  </a:moveTo>
                  <a:lnTo>
                    <a:pt x="458571" y="44107"/>
                  </a:lnTo>
                  <a:lnTo>
                    <a:pt x="458393" y="44030"/>
                  </a:lnTo>
                  <a:lnTo>
                    <a:pt x="458635" y="44170"/>
                  </a:lnTo>
                  <a:lnTo>
                    <a:pt x="458876" y="44284"/>
                  </a:lnTo>
                  <a:close/>
                </a:path>
                <a:path extrusionOk="0" h="604520" w="602615">
                  <a:moveTo>
                    <a:pt x="469950" y="56388"/>
                  </a:moveTo>
                  <a:lnTo>
                    <a:pt x="469353" y="55651"/>
                  </a:lnTo>
                  <a:lnTo>
                    <a:pt x="467969" y="54660"/>
                  </a:lnTo>
                  <a:lnTo>
                    <a:pt x="466572" y="53695"/>
                  </a:lnTo>
                  <a:lnTo>
                    <a:pt x="464299" y="52590"/>
                  </a:lnTo>
                  <a:lnTo>
                    <a:pt x="462076" y="51435"/>
                  </a:lnTo>
                  <a:lnTo>
                    <a:pt x="461886" y="52705"/>
                  </a:lnTo>
                  <a:lnTo>
                    <a:pt x="465759" y="54470"/>
                  </a:lnTo>
                  <a:lnTo>
                    <a:pt x="469633" y="57086"/>
                  </a:lnTo>
                  <a:lnTo>
                    <a:pt x="468960" y="56616"/>
                  </a:lnTo>
                  <a:lnTo>
                    <a:pt x="469950" y="56388"/>
                  </a:lnTo>
                  <a:close/>
                </a:path>
                <a:path extrusionOk="0" h="604520" w="602615">
                  <a:moveTo>
                    <a:pt x="472909" y="57150"/>
                  </a:moveTo>
                  <a:lnTo>
                    <a:pt x="472694" y="56248"/>
                  </a:lnTo>
                  <a:lnTo>
                    <a:pt x="471246" y="54610"/>
                  </a:lnTo>
                  <a:lnTo>
                    <a:pt x="470776" y="54444"/>
                  </a:lnTo>
                  <a:lnTo>
                    <a:pt x="472909" y="57150"/>
                  </a:lnTo>
                  <a:close/>
                </a:path>
                <a:path extrusionOk="0" h="604520" w="602615">
                  <a:moveTo>
                    <a:pt x="474624" y="58420"/>
                  </a:moveTo>
                  <a:lnTo>
                    <a:pt x="472325" y="54610"/>
                  </a:lnTo>
                  <a:lnTo>
                    <a:pt x="472694" y="56248"/>
                  </a:lnTo>
                  <a:lnTo>
                    <a:pt x="474624" y="58420"/>
                  </a:lnTo>
                  <a:close/>
                </a:path>
                <a:path extrusionOk="0" h="604520" w="602615">
                  <a:moveTo>
                    <a:pt x="474891" y="60007"/>
                  </a:moveTo>
                  <a:lnTo>
                    <a:pt x="472732" y="59067"/>
                  </a:lnTo>
                  <a:lnTo>
                    <a:pt x="470535" y="57696"/>
                  </a:lnTo>
                  <a:lnTo>
                    <a:pt x="471741" y="58483"/>
                  </a:lnTo>
                  <a:lnTo>
                    <a:pt x="472973" y="59321"/>
                  </a:lnTo>
                  <a:lnTo>
                    <a:pt x="474091" y="60185"/>
                  </a:lnTo>
                  <a:lnTo>
                    <a:pt x="474891" y="60007"/>
                  </a:lnTo>
                  <a:close/>
                </a:path>
                <a:path extrusionOk="0" h="604520" w="602615">
                  <a:moveTo>
                    <a:pt x="482765" y="543560"/>
                  </a:moveTo>
                  <a:lnTo>
                    <a:pt x="480225" y="544499"/>
                  </a:lnTo>
                  <a:lnTo>
                    <a:pt x="479818" y="544830"/>
                  </a:lnTo>
                  <a:lnTo>
                    <a:pt x="482765" y="543560"/>
                  </a:lnTo>
                  <a:close/>
                </a:path>
                <a:path extrusionOk="0" h="604520" w="602615">
                  <a:moveTo>
                    <a:pt x="496773" y="78867"/>
                  </a:moveTo>
                  <a:lnTo>
                    <a:pt x="496493" y="77470"/>
                  </a:lnTo>
                  <a:lnTo>
                    <a:pt x="493445" y="72390"/>
                  </a:lnTo>
                  <a:lnTo>
                    <a:pt x="492798" y="72390"/>
                  </a:lnTo>
                  <a:lnTo>
                    <a:pt x="486918" y="68580"/>
                  </a:lnTo>
                  <a:lnTo>
                    <a:pt x="488594" y="69850"/>
                  </a:lnTo>
                  <a:lnTo>
                    <a:pt x="496773" y="78867"/>
                  </a:lnTo>
                  <a:close/>
                </a:path>
                <a:path extrusionOk="0" h="604520" w="602615">
                  <a:moveTo>
                    <a:pt x="497801" y="80010"/>
                  </a:moveTo>
                  <a:lnTo>
                    <a:pt x="496773" y="78867"/>
                  </a:lnTo>
                  <a:lnTo>
                    <a:pt x="496849" y="79286"/>
                  </a:lnTo>
                  <a:lnTo>
                    <a:pt x="497801" y="80010"/>
                  </a:lnTo>
                  <a:close/>
                </a:path>
                <a:path extrusionOk="0" h="604520" w="602615">
                  <a:moveTo>
                    <a:pt x="597941" y="344690"/>
                  </a:moveTo>
                  <a:lnTo>
                    <a:pt x="597420" y="348983"/>
                  </a:lnTo>
                  <a:lnTo>
                    <a:pt x="597623" y="347967"/>
                  </a:lnTo>
                  <a:lnTo>
                    <a:pt x="597839" y="346265"/>
                  </a:lnTo>
                  <a:lnTo>
                    <a:pt x="597941" y="344690"/>
                  </a:lnTo>
                  <a:close/>
                </a:path>
                <a:path extrusionOk="0" h="604520" w="602615">
                  <a:moveTo>
                    <a:pt x="599681" y="317500"/>
                  </a:moveTo>
                  <a:lnTo>
                    <a:pt x="599579" y="313690"/>
                  </a:lnTo>
                  <a:lnTo>
                    <a:pt x="598817" y="312420"/>
                  </a:lnTo>
                  <a:lnTo>
                    <a:pt x="598982" y="317500"/>
                  </a:lnTo>
                  <a:lnTo>
                    <a:pt x="598055" y="313690"/>
                  </a:lnTo>
                  <a:lnTo>
                    <a:pt x="596938" y="316230"/>
                  </a:lnTo>
                  <a:lnTo>
                    <a:pt x="595337" y="320040"/>
                  </a:lnTo>
                  <a:lnTo>
                    <a:pt x="595185" y="321310"/>
                  </a:lnTo>
                  <a:lnTo>
                    <a:pt x="595452" y="316230"/>
                  </a:lnTo>
                  <a:lnTo>
                    <a:pt x="595553" y="313690"/>
                  </a:lnTo>
                  <a:lnTo>
                    <a:pt x="595566" y="302260"/>
                  </a:lnTo>
                  <a:lnTo>
                    <a:pt x="595363" y="299720"/>
                  </a:lnTo>
                  <a:lnTo>
                    <a:pt x="591616" y="255270"/>
                  </a:lnTo>
                  <a:lnTo>
                    <a:pt x="591515" y="254000"/>
                  </a:lnTo>
                  <a:lnTo>
                    <a:pt x="590867" y="251460"/>
                  </a:lnTo>
                  <a:lnTo>
                    <a:pt x="588581" y="242570"/>
                  </a:lnTo>
                  <a:lnTo>
                    <a:pt x="9931" y="242570"/>
                  </a:lnTo>
                  <a:lnTo>
                    <a:pt x="9702" y="242570"/>
                  </a:lnTo>
                  <a:lnTo>
                    <a:pt x="9626" y="243840"/>
                  </a:lnTo>
                  <a:lnTo>
                    <a:pt x="9055" y="246380"/>
                  </a:lnTo>
                  <a:lnTo>
                    <a:pt x="7531" y="250190"/>
                  </a:lnTo>
                  <a:lnTo>
                    <a:pt x="7112" y="251460"/>
                  </a:lnTo>
                  <a:lnTo>
                    <a:pt x="7912" y="242570"/>
                  </a:lnTo>
                  <a:lnTo>
                    <a:pt x="8623" y="238760"/>
                  </a:lnTo>
                  <a:lnTo>
                    <a:pt x="9232" y="237490"/>
                  </a:lnTo>
                  <a:lnTo>
                    <a:pt x="9525" y="238760"/>
                  </a:lnTo>
                  <a:lnTo>
                    <a:pt x="9779" y="241300"/>
                  </a:lnTo>
                  <a:lnTo>
                    <a:pt x="9880" y="238760"/>
                  </a:lnTo>
                  <a:lnTo>
                    <a:pt x="10477" y="237490"/>
                  </a:lnTo>
                  <a:lnTo>
                    <a:pt x="10896" y="236220"/>
                  </a:lnTo>
                  <a:lnTo>
                    <a:pt x="11226" y="236220"/>
                  </a:lnTo>
                  <a:lnTo>
                    <a:pt x="10350" y="240030"/>
                  </a:lnTo>
                  <a:lnTo>
                    <a:pt x="10134" y="241300"/>
                  </a:lnTo>
                  <a:lnTo>
                    <a:pt x="588251" y="241300"/>
                  </a:lnTo>
                  <a:lnTo>
                    <a:pt x="586955" y="236220"/>
                  </a:lnTo>
                  <a:lnTo>
                    <a:pt x="584352" y="226060"/>
                  </a:lnTo>
                  <a:lnTo>
                    <a:pt x="583374" y="222250"/>
                  </a:lnTo>
                  <a:lnTo>
                    <a:pt x="579462" y="207010"/>
                  </a:lnTo>
                  <a:lnTo>
                    <a:pt x="576072" y="199390"/>
                  </a:lnTo>
                  <a:lnTo>
                    <a:pt x="568147" y="181610"/>
                  </a:lnTo>
                  <a:lnTo>
                    <a:pt x="560222" y="163830"/>
                  </a:lnTo>
                  <a:lnTo>
                    <a:pt x="534466" y="123190"/>
                  </a:lnTo>
                  <a:lnTo>
                    <a:pt x="526275" y="114300"/>
                  </a:lnTo>
                  <a:lnTo>
                    <a:pt x="516902" y="104140"/>
                  </a:lnTo>
                  <a:lnTo>
                    <a:pt x="502869" y="88900"/>
                  </a:lnTo>
                  <a:lnTo>
                    <a:pt x="503085" y="87630"/>
                  </a:lnTo>
                  <a:lnTo>
                    <a:pt x="500532" y="85090"/>
                  </a:lnTo>
                  <a:lnTo>
                    <a:pt x="498449" y="83820"/>
                  </a:lnTo>
                  <a:lnTo>
                    <a:pt x="499630" y="85090"/>
                  </a:lnTo>
                  <a:lnTo>
                    <a:pt x="497420" y="83820"/>
                  </a:lnTo>
                  <a:lnTo>
                    <a:pt x="495185" y="81280"/>
                  </a:lnTo>
                  <a:lnTo>
                    <a:pt x="497484" y="82550"/>
                  </a:lnTo>
                  <a:lnTo>
                    <a:pt x="496849" y="79286"/>
                  </a:lnTo>
                  <a:lnTo>
                    <a:pt x="496138" y="78740"/>
                  </a:lnTo>
                  <a:lnTo>
                    <a:pt x="492785" y="76200"/>
                  </a:lnTo>
                  <a:lnTo>
                    <a:pt x="491363" y="75196"/>
                  </a:lnTo>
                  <a:lnTo>
                    <a:pt x="491363" y="78740"/>
                  </a:lnTo>
                  <a:lnTo>
                    <a:pt x="485889" y="73660"/>
                  </a:lnTo>
                  <a:lnTo>
                    <a:pt x="484479" y="72390"/>
                  </a:lnTo>
                  <a:lnTo>
                    <a:pt x="484733" y="72390"/>
                  </a:lnTo>
                  <a:lnTo>
                    <a:pt x="485914" y="73660"/>
                  </a:lnTo>
                  <a:lnTo>
                    <a:pt x="487248" y="73660"/>
                  </a:lnTo>
                  <a:lnTo>
                    <a:pt x="488505" y="74930"/>
                  </a:lnTo>
                  <a:lnTo>
                    <a:pt x="490461" y="77470"/>
                  </a:lnTo>
                  <a:lnTo>
                    <a:pt x="491363" y="78740"/>
                  </a:lnTo>
                  <a:lnTo>
                    <a:pt x="491363" y="75196"/>
                  </a:lnTo>
                  <a:lnTo>
                    <a:pt x="489191" y="73660"/>
                  </a:lnTo>
                  <a:lnTo>
                    <a:pt x="487756" y="72390"/>
                  </a:lnTo>
                  <a:lnTo>
                    <a:pt x="486029" y="71120"/>
                  </a:lnTo>
                  <a:lnTo>
                    <a:pt x="485711" y="69850"/>
                  </a:lnTo>
                  <a:lnTo>
                    <a:pt x="484136" y="68580"/>
                  </a:lnTo>
                  <a:lnTo>
                    <a:pt x="485216" y="69850"/>
                  </a:lnTo>
                  <a:lnTo>
                    <a:pt x="482625" y="68580"/>
                  </a:lnTo>
                  <a:lnTo>
                    <a:pt x="479844" y="67310"/>
                  </a:lnTo>
                  <a:lnTo>
                    <a:pt x="477761" y="66040"/>
                  </a:lnTo>
                  <a:lnTo>
                    <a:pt x="475437" y="64770"/>
                  </a:lnTo>
                  <a:lnTo>
                    <a:pt x="474560" y="64770"/>
                  </a:lnTo>
                  <a:lnTo>
                    <a:pt x="470865" y="62230"/>
                  </a:lnTo>
                  <a:lnTo>
                    <a:pt x="467106" y="59690"/>
                  </a:lnTo>
                  <a:lnTo>
                    <a:pt x="463283" y="57150"/>
                  </a:lnTo>
                  <a:lnTo>
                    <a:pt x="462635" y="54610"/>
                  </a:lnTo>
                  <a:lnTo>
                    <a:pt x="459854" y="54610"/>
                  </a:lnTo>
                  <a:lnTo>
                    <a:pt x="462965" y="57150"/>
                  </a:lnTo>
                  <a:lnTo>
                    <a:pt x="454393" y="50800"/>
                  </a:lnTo>
                  <a:lnTo>
                    <a:pt x="447827" y="46990"/>
                  </a:lnTo>
                  <a:lnTo>
                    <a:pt x="445643" y="45720"/>
                  </a:lnTo>
                  <a:lnTo>
                    <a:pt x="436702" y="41910"/>
                  </a:lnTo>
                  <a:lnTo>
                    <a:pt x="427583" y="36830"/>
                  </a:lnTo>
                  <a:lnTo>
                    <a:pt x="427951" y="36830"/>
                  </a:lnTo>
                  <a:lnTo>
                    <a:pt x="427405" y="35560"/>
                  </a:lnTo>
                  <a:lnTo>
                    <a:pt x="422681" y="34290"/>
                  </a:lnTo>
                  <a:lnTo>
                    <a:pt x="422465" y="33020"/>
                  </a:lnTo>
                  <a:lnTo>
                    <a:pt x="425272" y="34290"/>
                  </a:lnTo>
                  <a:lnTo>
                    <a:pt x="427723" y="34290"/>
                  </a:lnTo>
                  <a:lnTo>
                    <a:pt x="426453" y="33020"/>
                  </a:lnTo>
                  <a:lnTo>
                    <a:pt x="429793" y="34290"/>
                  </a:lnTo>
                  <a:lnTo>
                    <a:pt x="436981" y="36830"/>
                  </a:lnTo>
                  <a:lnTo>
                    <a:pt x="438848" y="38100"/>
                  </a:lnTo>
                  <a:lnTo>
                    <a:pt x="440778" y="39370"/>
                  </a:lnTo>
                  <a:lnTo>
                    <a:pt x="442760" y="39370"/>
                  </a:lnTo>
                  <a:lnTo>
                    <a:pt x="444690" y="40640"/>
                  </a:lnTo>
                  <a:lnTo>
                    <a:pt x="448703" y="43180"/>
                  </a:lnTo>
                  <a:lnTo>
                    <a:pt x="449402" y="45516"/>
                  </a:lnTo>
                  <a:lnTo>
                    <a:pt x="449529" y="45720"/>
                  </a:lnTo>
                  <a:lnTo>
                    <a:pt x="444449" y="41910"/>
                  </a:lnTo>
                  <a:lnTo>
                    <a:pt x="441833" y="40640"/>
                  </a:lnTo>
                  <a:lnTo>
                    <a:pt x="443776" y="41910"/>
                  </a:lnTo>
                  <a:lnTo>
                    <a:pt x="446735" y="44450"/>
                  </a:lnTo>
                  <a:lnTo>
                    <a:pt x="451332" y="46990"/>
                  </a:lnTo>
                  <a:lnTo>
                    <a:pt x="452894" y="48260"/>
                  </a:lnTo>
                  <a:lnTo>
                    <a:pt x="454380" y="49530"/>
                  </a:lnTo>
                  <a:lnTo>
                    <a:pt x="455828" y="49530"/>
                  </a:lnTo>
                  <a:lnTo>
                    <a:pt x="457212" y="50800"/>
                  </a:lnTo>
                  <a:lnTo>
                    <a:pt x="458431" y="50800"/>
                  </a:lnTo>
                  <a:lnTo>
                    <a:pt x="456704" y="49530"/>
                  </a:lnTo>
                  <a:lnTo>
                    <a:pt x="455041" y="48260"/>
                  </a:lnTo>
                  <a:lnTo>
                    <a:pt x="453237" y="45720"/>
                  </a:lnTo>
                  <a:lnTo>
                    <a:pt x="456476" y="48260"/>
                  </a:lnTo>
                  <a:lnTo>
                    <a:pt x="463765" y="50800"/>
                  </a:lnTo>
                  <a:lnTo>
                    <a:pt x="467525" y="53340"/>
                  </a:lnTo>
                  <a:lnTo>
                    <a:pt x="470776" y="54444"/>
                  </a:lnTo>
                  <a:lnTo>
                    <a:pt x="468896" y="52070"/>
                  </a:lnTo>
                  <a:lnTo>
                    <a:pt x="467410" y="52070"/>
                  </a:lnTo>
                  <a:lnTo>
                    <a:pt x="461467" y="48260"/>
                  </a:lnTo>
                  <a:lnTo>
                    <a:pt x="459663" y="46990"/>
                  </a:lnTo>
                  <a:lnTo>
                    <a:pt x="456044" y="44450"/>
                  </a:lnTo>
                  <a:lnTo>
                    <a:pt x="456107" y="46990"/>
                  </a:lnTo>
                  <a:lnTo>
                    <a:pt x="453961" y="44450"/>
                  </a:lnTo>
                  <a:lnTo>
                    <a:pt x="451688" y="41910"/>
                  </a:lnTo>
                  <a:lnTo>
                    <a:pt x="443992" y="36830"/>
                  </a:lnTo>
                  <a:lnTo>
                    <a:pt x="440677" y="34290"/>
                  </a:lnTo>
                  <a:lnTo>
                    <a:pt x="440690" y="35560"/>
                  </a:lnTo>
                  <a:lnTo>
                    <a:pt x="442823" y="36830"/>
                  </a:lnTo>
                  <a:lnTo>
                    <a:pt x="440664" y="35560"/>
                  </a:lnTo>
                  <a:lnTo>
                    <a:pt x="436422" y="33020"/>
                  </a:lnTo>
                  <a:lnTo>
                    <a:pt x="434809" y="33020"/>
                  </a:lnTo>
                  <a:lnTo>
                    <a:pt x="436257" y="34290"/>
                  </a:lnTo>
                  <a:lnTo>
                    <a:pt x="437375" y="34290"/>
                  </a:lnTo>
                  <a:lnTo>
                    <a:pt x="437743" y="35560"/>
                  </a:lnTo>
                  <a:lnTo>
                    <a:pt x="435838" y="35560"/>
                  </a:lnTo>
                  <a:lnTo>
                    <a:pt x="432371" y="33020"/>
                  </a:lnTo>
                  <a:lnTo>
                    <a:pt x="421640" y="29210"/>
                  </a:lnTo>
                  <a:lnTo>
                    <a:pt x="419722" y="29210"/>
                  </a:lnTo>
                  <a:lnTo>
                    <a:pt x="415912" y="26670"/>
                  </a:lnTo>
                  <a:lnTo>
                    <a:pt x="413956" y="26670"/>
                  </a:lnTo>
                  <a:lnTo>
                    <a:pt x="413905" y="24130"/>
                  </a:lnTo>
                  <a:lnTo>
                    <a:pt x="404012" y="20320"/>
                  </a:lnTo>
                  <a:lnTo>
                    <a:pt x="413778" y="22860"/>
                  </a:lnTo>
                  <a:lnTo>
                    <a:pt x="408076" y="20320"/>
                  </a:lnTo>
                  <a:lnTo>
                    <a:pt x="405218" y="19050"/>
                  </a:lnTo>
                  <a:lnTo>
                    <a:pt x="403364" y="18567"/>
                  </a:lnTo>
                  <a:lnTo>
                    <a:pt x="403364" y="22860"/>
                  </a:lnTo>
                  <a:lnTo>
                    <a:pt x="396595" y="22860"/>
                  </a:lnTo>
                  <a:lnTo>
                    <a:pt x="397713" y="24130"/>
                  </a:lnTo>
                  <a:lnTo>
                    <a:pt x="393331" y="22860"/>
                  </a:lnTo>
                  <a:lnTo>
                    <a:pt x="387235" y="20320"/>
                  </a:lnTo>
                  <a:lnTo>
                    <a:pt x="384327" y="19050"/>
                  </a:lnTo>
                  <a:lnTo>
                    <a:pt x="381774" y="17780"/>
                  </a:lnTo>
                  <a:lnTo>
                    <a:pt x="378790" y="16510"/>
                  </a:lnTo>
                  <a:lnTo>
                    <a:pt x="385902" y="20320"/>
                  </a:lnTo>
                  <a:lnTo>
                    <a:pt x="382981" y="19050"/>
                  </a:lnTo>
                  <a:lnTo>
                    <a:pt x="377075" y="17780"/>
                  </a:lnTo>
                  <a:lnTo>
                    <a:pt x="374789" y="16827"/>
                  </a:lnTo>
                  <a:lnTo>
                    <a:pt x="375234" y="17462"/>
                  </a:lnTo>
                  <a:lnTo>
                    <a:pt x="371411" y="16510"/>
                  </a:lnTo>
                  <a:lnTo>
                    <a:pt x="361175" y="13970"/>
                  </a:lnTo>
                  <a:lnTo>
                    <a:pt x="241604" y="13970"/>
                  </a:lnTo>
                  <a:lnTo>
                    <a:pt x="238086" y="13970"/>
                  </a:lnTo>
                  <a:lnTo>
                    <a:pt x="236626" y="13970"/>
                  </a:lnTo>
                  <a:lnTo>
                    <a:pt x="229654" y="16510"/>
                  </a:lnTo>
                  <a:lnTo>
                    <a:pt x="226187" y="16510"/>
                  </a:lnTo>
                  <a:lnTo>
                    <a:pt x="225767" y="15240"/>
                  </a:lnTo>
                  <a:lnTo>
                    <a:pt x="226034" y="13970"/>
                  </a:lnTo>
                  <a:lnTo>
                    <a:pt x="227241" y="12700"/>
                  </a:lnTo>
                  <a:lnTo>
                    <a:pt x="236448" y="11430"/>
                  </a:lnTo>
                  <a:lnTo>
                    <a:pt x="248500" y="11430"/>
                  </a:lnTo>
                  <a:lnTo>
                    <a:pt x="248716" y="12700"/>
                  </a:lnTo>
                  <a:lnTo>
                    <a:pt x="356031" y="12700"/>
                  </a:lnTo>
                  <a:lnTo>
                    <a:pt x="335064" y="10160"/>
                  </a:lnTo>
                  <a:lnTo>
                    <a:pt x="336016" y="10160"/>
                  </a:lnTo>
                  <a:lnTo>
                    <a:pt x="337108" y="8890"/>
                  </a:lnTo>
                  <a:lnTo>
                    <a:pt x="352488" y="8890"/>
                  </a:lnTo>
                  <a:lnTo>
                    <a:pt x="356019" y="10160"/>
                  </a:lnTo>
                  <a:lnTo>
                    <a:pt x="361607" y="10160"/>
                  </a:lnTo>
                  <a:lnTo>
                    <a:pt x="362686" y="11430"/>
                  </a:lnTo>
                  <a:lnTo>
                    <a:pt x="361480" y="12700"/>
                  </a:lnTo>
                  <a:lnTo>
                    <a:pt x="362458" y="12700"/>
                  </a:lnTo>
                  <a:lnTo>
                    <a:pt x="367563" y="13970"/>
                  </a:lnTo>
                  <a:lnTo>
                    <a:pt x="374192" y="13970"/>
                  </a:lnTo>
                  <a:lnTo>
                    <a:pt x="377113" y="15240"/>
                  </a:lnTo>
                  <a:lnTo>
                    <a:pt x="389191" y="15240"/>
                  </a:lnTo>
                  <a:lnTo>
                    <a:pt x="397243" y="19050"/>
                  </a:lnTo>
                  <a:lnTo>
                    <a:pt x="403364" y="22860"/>
                  </a:lnTo>
                  <a:lnTo>
                    <a:pt x="403364" y="18567"/>
                  </a:lnTo>
                  <a:lnTo>
                    <a:pt x="400367" y="17780"/>
                  </a:lnTo>
                  <a:lnTo>
                    <a:pt x="398259" y="16649"/>
                  </a:lnTo>
                  <a:lnTo>
                    <a:pt x="398259" y="17780"/>
                  </a:lnTo>
                  <a:lnTo>
                    <a:pt x="398005" y="17780"/>
                  </a:lnTo>
                  <a:lnTo>
                    <a:pt x="393344" y="16510"/>
                  </a:lnTo>
                  <a:lnTo>
                    <a:pt x="395008" y="16510"/>
                  </a:lnTo>
                  <a:lnTo>
                    <a:pt x="398259" y="17780"/>
                  </a:lnTo>
                  <a:lnTo>
                    <a:pt x="398259" y="16649"/>
                  </a:lnTo>
                  <a:lnTo>
                    <a:pt x="398018" y="16510"/>
                  </a:lnTo>
                  <a:lnTo>
                    <a:pt x="393331" y="13970"/>
                  </a:lnTo>
                  <a:lnTo>
                    <a:pt x="388797" y="13970"/>
                  </a:lnTo>
                  <a:lnTo>
                    <a:pt x="384670" y="12700"/>
                  </a:lnTo>
                  <a:lnTo>
                    <a:pt x="377850" y="11430"/>
                  </a:lnTo>
                  <a:lnTo>
                    <a:pt x="377063" y="11430"/>
                  </a:lnTo>
                  <a:lnTo>
                    <a:pt x="374700" y="10160"/>
                  </a:lnTo>
                  <a:lnTo>
                    <a:pt x="345795" y="5080"/>
                  </a:lnTo>
                  <a:lnTo>
                    <a:pt x="338251" y="5080"/>
                  </a:lnTo>
                  <a:lnTo>
                    <a:pt x="330555" y="3810"/>
                  </a:lnTo>
                  <a:lnTo>
                    <a:pt x="322503" y="1270"/>
                  </a:lnTo>
                  <a:lnTo>
                    <a:pt x="304761" y="1270"/>
                  </a:lnTo>
                  <a:lnTo>
                    <a:pt x="303199" y="0"/>
                  </a:lnTo>
                  <a:lnTo>
                    <a:pt x="287451" y="0"/>
                  </a:lnTo>
                  <a:lnTo>
                    <a:pt x="287451" y="6350"/>
                  </a:lnTo>
                  <a:lnTo>
                    <a:pt x="287147" y="7620"/>
                  </a:lnTo>
                  <a:lnTo>
                    <a:pt x="285153" y="7620"/>
                  </a:lnTo>
                  <a:lnTo>
                    <a:pt x="287451" y="6350"/>
                  </a:lnTo>
                  <a:lnTo>
                    <a:pt x="287451" y="0"/>
                  </a:lnTo>
                  <a:lnTo>
                    <a:pt x="283324" y="0"/>
                  </a:lnTo>
                  <a:lnTo>
                    <a:pt x="283108" y="215"/>
                  </a:lnTo>
                  <a:lnTo>
                    <a:pt x="283108" y="7620"/>
                  </a:lnTo>
                  <a:lnTo>
                    <a:pt x="280276" y="8890"/>
                  </a:lnTo>
                  <a:lnTo>
                    <a:pt x="282613" y="7620"/>
                  </a:lnTo>
                  <a:lnTo>
                    <a:pt x="283108" y="7620"/>
                  </a:lnTo>
                  <a:lnTo>
                    <a:pt x="283108" y="215"/>
                  </a:lnTo>
                  <a:lnTo>
                    <a:pt x="282028" y="1270"/>
                  </a:lnTo>
                  <a:lnTo>
                    <a:pt x="280339" y="0"/>
                  </a:lnTo>
                  <a:lnTo>
                    <a:pt x="267068" y="0"/>
                  </a:lnTo>
                  <a:lnTo>
                    <a:pt x="263118" y="1270"/>
                  </a:lnTo>
                  <a:lnTo>
                    <a:pt x="259143" y="1270"/>
                  </a:lnTo>
                  <a:lnTo>
                    <a:pt x="255016" y="2540"/>
                  </a:lnTo>
                  <a:lnTo>
                    <a:pt x="247497" y="3810"/>
                  </a:lnTo>
                  <a:lnTo>
                    <a:pt x="244068" y="3810"/>
                  </a:lnTo>
                  <a:lnTo>
                    <a:pt x="241363" y="5080"/>
                  </a:lnTo>
                  <a:lnTo>
                    <a:pt x="241223" y="6350"/>
                  </a:lnTo>
                  <a:lnTo>
                    <a:pt x="237528" y="6350"/>
                  </a:lnTo>
                  <a:lnTo>
                    <a:pt x="233997" y="7620"/>
                  </a:lnTo>
                  <a:lnTo>
                    <a:pt x="230251" y="8890"/>
                  </a:lnTo>
                  <a:lnTo>
                    <a:pt x="224459" y="10160"/>
                  </a:lnTo>
                  <a:lnTo>
                    <a:pt x="222453" y="11430"/>
                  </a:lnTo>
                  <a:lnTo>
                    <a:pt x="220395" y="11430"/>
                  </a:lnTo>
                  <a:lnTo>
                    <a:pt x="218211" y="12700"/>
                  </a:lnTo>
                  <a:lnTo>
                    <a:pt x="219087" y="13970"/>
                  </a:lnTo>
                  <a:lnTo>
                    <a:pt x="215404" y="15240"/>
                  </a:lnTo>
                  <a:lnTo>
                    <a:pt x="210400" y="16510"/>
                  </a:lnTo>
                  <a:lnTo>
                    <a:pt x="204952" y="17780"/>
                  </a:lnTo>
                  <a:lnTo>
                    <a:pt x="196367" y="20320"/>
                  </a:lnTo>
                  <a:lnTo>
                    <a:pt x="190512" y="22860"/>
                  </a:lnTo>
                  <a:lnTo>
                    <a:pt x="188226" y="22860"/>
                  </a:lnTo>
                  <a:lnTo>
                    <a:pt x="191236" y="21590"/>
                  </a:lnTo>
                  <a:lnTo>
                    <a:pt x="189712" y="21590"/>
                  </a:lnTo>
                  <a:lnTo>
                    <a:pt x="186232" y="22809"/>
                  </a:lnTo>
                  <a:lnTo>
                    <a:pt x="186232" y="26670"/>
                  </a:lnTo>
                  <a:lnTo>
                    <a:pt x="184137" y="27940"/>
                  </a:lnTo>
                  <a:lnTo>
                    <a:pt x="180555" y="30480"/>
                  </a:lnTo>
                  <a:lnTo>
                    <a:pt x="176542" y="34290"/>
                  </a:lnTo>
                  <a:lnTo>
                    <a:pt x="171513" y="36830"/>
                  </a:lnTo>
                  <a:lnTo>
                    <a:pt x="161696" y="41910"/>
                  </a:lnTo>
                  <a:lnTo>
                    <a:pt x="165100" y="38100"/>
                  </a:lnTo>
                  <a:lnTo>
                    <a:pt x="169506" y="34290"/>
                  </a:lnTo>
                  <a:lnTo>
                    <a:pt x="177444" y="30480"/>
                  </a:lnTo>
                  <a:lnTo>
                    <a:pt x="183235" y="27940"/>
                  </a:lnTo>
                  <a:lnTo>
                    <a:pt x="186232" y="26670"/>
                  </a:lnTo>
                  <a:lnTo>
                    <a:pt x="186232" y="22809"/>
                  </a:lnTo>
                  <a:lnTo>
                    <a:pt x="178816" y="25400"/>
                  </a:lnTo>
                  <a:lnTo>
                    <a:pt x="175361" y="27940"/>
                  </a:lnTo>
                  <a:lnTo>
                    <a:pt x="171945" y="29210"/>
                  </a:lnTo>
                  <a:lnTo>
                    <a:pt x="168503" y="31750"/>
                  </a:lnTo>
                  <a:lnTo>
                    <a:pt x="165277" y="34290"/>
                  </a:lnTo>
                  <a:lnTo>
                    <a:pt x="158775" y="36830"/>
                  </a:lnTo>
                  <a:lnTo>
                    <a:pt x="155511" y="39370"/>
                  </a:lnTo>
                  <a:lnTo>
                    <a:pt x="152349" y="40640"/>
                  </a:lnTo>
                  <a:lnTo>
                    <a:pt x="149618" y="41910"/>
                  </a:lnTo>
                  <a:lnTo>
                    <a:pt x="145542" y="44246"/>
                  </a:lnTo>
                  <a:lnTo>
                    <a:pt x="145897" y="43180"/>
                  </a:lnTo>
                  <a:lnTo>
                    <a:pt x="144678" y="44450"/>
                  </a:lnTo>
                  <a:lnTo>
                    <a:pt x="144030" y="44450"/>
                  </a:lnTo>
                  <a:lnTo>
                    <a:pt x="141897" y="45656"/>
                  </a:lnTo>
                  <a:lnTo>
                    <a:pt x="140322" y="46990"/>
                  </a:lnTo>
                  <a:lnTo>
                    <a:pt x="141135" y="46228"/>
                  </a:lnTo>
                  <a:lnTo>
                    <a:pt x="138557" y="48260"/>
                  </a:lnTo>
                  <a:lnTo>
                    <a:pt x="135432" y="50800"/>
                  </a:lnTo>
                  <a:lnTo>
                    <a:pt x="132588" y="50800"/>
                  </a:lnTo>
                  <a:lnTo>
                    <a:pt x="129082" y="53340"/>
                  </a:lnTo>
                  <a:lnTo>
                    <a:pt x="132588" y="53340"/>
                  </a:lnTo>
                  <a:lnTo>
                    <a:pt x="131038" y="54610"/>
                  </a:lnTo>
                  <a:lnTo>
                    <a:pt x="129755" y="55880"/>
                  </a:lnTo>
                  <a:lnTo>
                    <a:pt x="128790" y="57150"/>
                  </a:lnTo>
                  <a:lnTo>
                    <a:pt x="125107" y="57150"/>
                  </a:lnTo>
                  <a:lnTo>
                    <a:pt x="120840" y="63500"/>
                  </a:lnTo>
                  <a:lnTo>
                    <a:pt x="116243" y="63500"/>
                  </a:lnTo>
                  <a:lnTo>
                    <a:pt x="115531" y="64770"/>
                  </a:lnTo>
                  <a:lnTo>
                    <a:pt x="111823" y="68580"/>
                  </a:lnTo>
                  <a:lnTo>
                    <a:pt x="108254" y="71120"/>
                  </a:lnTo>
                  <a:lnTo>
                    <a:pt x="105346" y="74930"/>
                  </a:lnTo>
                  <a:lnTo>
                    <a:pt x="102577" y="77470"/>
                  </a:lnTo>
                  <a:lnTo>
                    <a:pt x="101803" y="78740"/>
                  </a:lnTo>
                  <a:lnTo>
                    <a:pt x="101676" y="80010"/>
                  </a:lnTo>
                  <a:lnTo>
                    <a:pt x="100393" y="80010"/>
                  </a:lnTo>
                  <a:lnTo>
                    <a:pt x="101803" y="78740"/>
                  </a:lnTo>
                  <a:lnTo>
                    <a:pt x="98361" y="81280"/>
                  </a:lnTo>
                  <a:lnTo>
                    <a:pt x="95123" y="85090"/>
                  </a:lnTo>
                  <a:lnTo>
                    <a:pt x="92798" y="87630"/>
                  </a:lnTo>
                  <a:lnTo>
                    <a:pt x="90335" y="87630"/>
                  </a:lnTo>
                  <a:lnTo>
                    <a:pt x="87706" y="91440"/>
                  </a:lnTo>
                  <a:lnTo>
                    <a:pt x="85242" y="96520"/>
                  </a:lnTo>
                  <a:lnTo>
                    <a:pt x="84734" y="96799"/>
                  </a:lnTo>
                  <a:lnTo>
                    <a:pt x="84721" y="97790"/>
                  </a:lnTo>
                  <a:lnTo>
                    <a:pt x="86448" y="97790"/>
                  </a:lnTo>
                  <a:lnTo>
                    <a:pt x="83032" y="101600"/>
                  </a:lnTo>
                  <a:lnTo>
                    <a:pt x="81356" y="104140"/>
                  </a:lnTo>
                  <a:lnTo>
                    <a:pt x="83007" y="100330"/>
                  </a:lnTo>
                  <a:lnTo>
                    <a:pt x="83553" y="99060"/>
                  </a:lnTo>
                  <a:lnTo>
                    <a:pt x="84556" y="96888"/>
                  </a:lnTo>
                  <a:lnTo>
                    <a:pt x="80581" y="99060"/>
                  </a:lnTo>
                  <a:lnTo>
                    <a:pt x="78498" y="100330"/>
                  </a:lnTo>
                  <a:lnTo>
                    <a:pt x="81521" y="95250"/>
                  </a:lnTo>
                  <a:lnTo>
                    <a:pt x="72758" y="107950"/>
                  </a:lnTo>
                  <a:lnTo>
                    <a:pt x="71335" y="109220"/>
                  </a:lnTo>
                  <a:lnTo>
                    <a:pt x="68338" y="114300"/>
                  </a:lnTo>
                  <a:lnTo>
                    <a:pt x="67868" y="113030"/>
                  </a:lnTo>
                  <a:lnTo>
                    <a:pt x="65316" y="116840"/>
                  </a:lnTo>
                  <a:lnTo>
                    <a:pt x="62344" y="123190"/>
                  </a:lnTo>
                  <a:lnTo>
                    <a:pt x="60096" y="124460"/>
                  </a:lnTo>
                  <a:lnTo>
                    <a:pt x="58293" y="125730"/>
                  </a:lnTo>
                  <a:lnTo>
                    <a:pt x="55753" y="129540"/>
                  </a:lnTo>
                  <a:lnTo>
                    <a:pt x="52654" y="133350"/>
                  </a:lnTo>
                  <a:lnTo>
                    <a:pt x="32296" y="166370"/>
                  </a:lnTo>
                  <a:lnTo>
                    <a:pt x="23012" y="184150"/>
                  </a:lnTo>
                  <a:lnTo>
                    <a:pt x="25425" y="181610"/>
                  </a:lnTo>
                  <a:lnTo>
                    <a:pt x="23888" y="184150"/>
                  </a:lnTo>
                  <a:lnTo>
                    <a:pt x="22136" y="187960"/>
                  </a:lnTo>
                  <a:lnTo>
                    <a:pt x="18415" y="194310"/>
                  </a:lnTo>
                  <a:lnTo>
                    <a:pt x="19367" y="195580"/>
                  </a:lnTo>
                  <a:lnTo>
                    <a:pt x="18173" y="196850"/>
                  </a:lnTo>
                  <a:lnTo>
                    <a:pt x="16548" y="199390"/>
                  </a:lnTo>
                  <a:lnTo>
                    <a:pt x="17386" y="195580"/>
                  </a:lnTo>
                  <a:lnTo>
                    <a:pt x="13843" y="205740"/>
                  </a:lnTo>
                  <a:lnTo>
                    <a:pt x="10782" y="213360"/>
                  </a:lnTo>
                  <a:lnTo>
                    <a:pt x="9855" y="217170"/>
                  </a:lnTo>
                  <a:lnTo>
                    <a:pt x="9690" y="220980"/>
                  </a:lnTo>
                  <a:lnTo>
                    <a:pt x="8585" y="222250"/>
                  </a:lnTo>
                  <a:lnTo>
                    <a:pt x="9359" y="218440"/>
                  </a:lnTo>
                  <a:lnTo>
                    <a:pt x="8597" y="219710"/>
                  </a:lnTo>
                  <a:lnTo>
                    <a:pt x="8140" y="223520"/>
                  </a:lnTo>
                  <a:lnTo>
                    <a:pt x="6604" y="226060"/>
                  </a:lnTo>
                  <a:lnTo>
                    <a:pt x="7493" y="220980"/>
                  </a:lnTo>
                  <a:lnTo>
                    <a:pt x="6654" y="223520"/>
                  </a:lnTo>
                  <a:lnTo>
                    <a:pt x="6146" y="226060"/>
                  </a:lnTo>
                  <a:lnTo>
                    <a:pt x="5892" y="228600"/>
                  </a:lnTo>
                  <a:lnTo>
                    <a:pt x="5715" y="229870"/>
                  </a:lnTo>
                  <a:lnTo>
                    <a:pt x="5753" y="231140"/>
                  </a:lnTo>
                  <a:lnTo>
                    <a:pt x="6324" y="234950"/>
                  </a:lnTo>
                  <a:lnTo>
                    <a:pt x="7277" y="234950"/>
                  </a:lnTo>
                  <a:lnTo>
                    <a:pt x="8216" y="236220"/>
                  </a:lnTo>
                  <a:lnTo>
                    <a:pt x="7010" y="238760"/>
                  </a:lnTo>
                  <a:lnTo>
                    <a:pt x="6273" y="241300"/>
                  </a:lnTo>
                  <a:lnTo>
                    <a:pt x="5880" y="243840"/>
                  </a:lnTo>
                  <a:lnTo>
                    <a:pt x="5575" y="245110"/>
                  </a:lnTo>
                  <a:lnTo>
                    <a:pt x="5626" y="247650"/>
                  </a:lnTo>
                  <a:lnTo>
                    <a:pt x="5905" y="250190"/>
                  </a:lnTo>
                  <a:lnTo>
                    <a:pt x="4838" y="251460"/>
                  </a:lnTo>
                  <a:lnTo>
                    <a:pt x="3467" y="255270"/>
                  </a:lnTo>
                  <a:lnTo>
                    <a:pt x="4584" y="247650"/>
                  </a:lnTo>
                  <a:lnTo>
                    <a:pt x="2476" y="257810"/>
                  </a:lnTo>
                  <a:lnTo>
                    <a:pt x="1028" y="269240"/>
                  </a:lnTo>
                  <a:lnTo>
                    <a:pt x="469" y="274320"/>
                  </a:lnTo>
                  <a:lnTo>
                    <a:pt x="1409" y="274320"/>
                  </a:lnTo>
                  <a:lnTo>
                    <a:pt x="863" y="275590"/>
                  </a:lnTo>
                  <a:lnTo>
                    <a:pt x="927" y="281940"/>
                  </a:lnTo>
                  <a:lnTo>
                    <a:pt x="241" y="289560"/>
                  </a:lnTo>
                  <a:lnTo>
                    <a:pt x="203" y="292100"/>
                  </a:lnTo>
                  <a:lnTo>
                    <a:pt x="88" y="294640"/>
                  </a:lnTo>
                  <a:lnTo>
                    <a:pt x="0" y="302260"/>
                  </a:lnTo>
                  <a:lnTo>
                    <a:pt x="342" y="299720"/>
                  </a:lnTo>
                  <a:lnTo>
                    <a:pt x="2222" y="303530"/>
                  </a:lnTo>
                  <a:lnTo>
                    <a:pt x="787" y="307340"/>
                  </a:lnTo>
                  <a:lnTo>
                    <a:pt x="1231" y="314960"/>
                  </a:lnTo>
                  <a:lnTo>
                    <a:pt x="1016" y="314960"/>
                  </a:lnTo>
                  <a:lnTo>
                    <a:pt x="787" y="317500"/>
                  </a:lnTo>
                  <a:lnTo>
                    <a:pt x="749" y="320040"/>
                  </a:lnTo>
                  <a:lnTo>
                    <a:pt x="1041" y="325120"/>
                  </a:lnTo>
                  <a:lnTo>
                    <a:pt x="1638" y="328930"/>
                  </a:lnTo>
                  <a:lnTo>
                    <a:pt x="1790" y="335280"/>
                  </a:lnTo>
                  <a:lnTo>
                    <a:pt x="2006" y="340360"/>
                  </a:lnTo>
                  <a:lnTo>
                    <a:pt x="3162" y="339090"/>
                  </a:lnTo>
                  <a:lnTo>
                    <a:pt x="4635" y="339090"/>
                  </a:lnTo>
                  <a:lnTo>
                    <a:pt x="4762" y="349250"/>
                  </a:lnTo>
                  <a:lnTo>
                    <a:pt x="4953" y="354330"/>
                  </a:lnTo>
                  <a:lnTo>
                    <a:pt x="5168" y="359410"/>
                  </a:lnTo>
                  <a:lnTo>
                    <a:pt x="6591" y="364490"/>
                  </a:lnTo>
                  <a:lnTo>
                    <a:pt x="6654" y="360680"/>
                  </a:lnTo>
                  <a:lnTo>
                    <a:pt x="7543" y="363220"/>
                  </a:lnTo>
                  <a:lnTo>
                    <a:pt x="7531" y="367030"/>
                  </a:lnTo>
                  <a:lnTo>
                    <a:pt x="7150" y="375920"/>
                  </a:lnTo>
                  <a:lnTo>
                    <a:pt x="6705" y="379730"/>
                  </a:lnTo>
                  <a:lnTo>
                    <a:pt x="7378" y="382270"/>
                  </a:lnTo>
                  <a:lnTo>
                    <a:pt x="7505" y="383540"/>
                  </a:lnTo>
                  <a:lnTo>
                    <a:pt x="5880" y="378460"/>
                  </a:lnTo>
                  <a:lnTo>
                    <a:pt x="7277" y="384810"/>
                  </a:lnTo>
                  <a:lnTo>
                    <a:pt x="8255" y="386080"/>
                  </a:lnTo>
                  <a:lnTo>
                    <a:pt x="9423" y="386080"/>
                  </a:lnTo>
                  <a:lnTo>
                    <a:pt x="11366" y="391160"/>
                  </a:lnTo>
                  <a:lnTo>
                    <a:pt x="11087" y="392430"/>
                  </a:lnTo>
                  <a:lnTo>
                    <a:pt x="8331" y="388620"/>
                  </a:lnTo>
                  <a:lnTo>
                    <a:pt x="10388" y="396240"/>
                  </a:lnTo>
                  <a:lnTo>
                    <a:pt x="10642" y="397510"/>
                  </a:lnTo>
                  <a:lnTo>
                    <a:pt x="13042" y="402590"/>
                  </a:lnTo>
                  <a:lnTo>
                    <a:pt x="15633" y="407670"/>
                  </a:lnTo>
                  <a:lnTo>
                    <a:pt x="17043" y="411480"/>
                  </a:lnTo>
                  <a:lnTo>
                    <a:pt x="18503" y="414020"/>
                  </a:lnTo>
                  <a:lnTo>
                    <a:pt x="20358" y="417830"/>
                  </a:lnTo>
                  <a:lnTo>
                    <a:pt x="20916" y="420370"/>
                  </a:lnTo>
                  <a:lnTo>
                    <a:pt x="22364" y="424180"/>
                  </a:lnTo>
                  <a:lnTo>
                    <a:pt x="22682" y="425450"/>
                  </a:lnTo>
                  <a:lnTo>
                    <a:pt x="22148" y="420370"/>
                  </a:lnTo>
                  <a:lnTo>
                    <a:pt x="24714" y="425450"/>
                  </a:lnTo>
                  <a:lnTo>
                    <a:pt x="27203" y="430530"/>
                  </a:lnTo>
                  <a:lnTo>
                    <a:pt x="29933" y="438150"/>
                  </a:lnTo>
                  <a:lnTo>
                    <a:pt x="33070" y="444500"/>
                  </a:lnTo>
                  <a:lnTo>
                    <a:pt x="36804" y="449580"/>
                  </a:lnTo>
                  <a:lnTo>
                    <a:pt x="37122" y="450850"/>
                  </a:lnTo>
                  <a:lnTo>
                    <a:pt x="37147" y="452120"/>
                  </a:lnTo>
                  <a:lnTo>
                    <a:pt x="37020" y="452120"/>
                  </a:lnTo>
                  <a:lnTo>
                    <a:pt x="38811" y="454660"/>
                  </a:lnTo>
                  <a:lnTo>
                    <a:pt x="41249" y="458470"/>
                  </a:lnTo>
                  <a:lnTo>
                    <a:pt x="46710" y="466090"/>
                  </a:lnTo>
                  <a:lnTo>
                    <a:pt x="49314" y="468630"/>
                  </a:lnTo>
                  <a:lnTo>
                    <a:pt x="50787" y="469900"/>
                  </a:lnTo>
                  <a:lnTo>
                    <a:pt x="50546" y="471170"/>
                  </a:lnTo>
                  <a:lnTo>
                    <a:pt x="52006" y="474980"/>
                  </a:lnTo>
                  <a:lnTo>
                    <a:pt x="56184" y="480060"/>
                  </a:lnTo>
                  <a:lnTo>
                    <a:pt x="58928" y="483870"/>
                  </a:lnTo>
                  <a:lnTo>
                    <a:pt x="61861" y="487680"/>
                  </a:lnTo>
                  <a:lnTo>
                    <a:pt x="64757" y="490220"/>
                  </a:lnTo>
                  <a:lnTo>
                    <a:pt x="69380" y="495300"/>
                  </a:lnTo>
                  <a:lnTo>
                    <a:pt x="72326" y="499110"/>
                  </a:lnTo>
                  <a:lnTo>
                    <a:pt x="71526" y="500380"/>
                  </a:lnTo>
                  <a:lnTo>
                    <a:pt x="73571" y="502920"/>
                  </a:lnTo>
                  <a:lnTo>
                    <a:pt x="75526" y="505460"/>
                  </a:lnTo>
                  <a:lnTo>
                    <a:pt x="77647" y="506730"/>
                  </a:lnTo>
                  <a:lnTo>
                    <a:pt x="84023" y="513080"/>
                  </a:lnTo>
                  <a:lnTo>
                    <a:pt x="83400" y="513080"/>
                  </a:lnTo>
                  <a:lnTo>
                    <a:pt x="87274" y="518160"/>
                  </a:lnTo>
                  <a:lnTo>
                    <a:pt x="90424" y="520700"/>
                  </a:lnTo>
                  <a:lnTo>
                    <a:pt x="92786" y="521970"/>
                  </a:lnTo>
                  <a:lnTo>
                    <a:pt x="95211" y="524510"/>
                  </a:lnTo>
                  <a:lnTo>
                    <a:pt x="96989" y="525780"/>
                  </a:lnTo>
                  <a:lnTo>
                    <a:pt x="98856" y="525780"/>
                  </a:lnTo>
                  <a:lnTo>
                    <a:pt x="100711" y="528320"/>
                  </a:lnTo>
                  <a:lnTo>
                    <a:pt x="98971" y="527050"/>
                  </a:lnTo>
                  <a:lnTo>
                    <a:pt x="98653" y="527050"/>
                  </a:lnTo>
                  <a:lnTo>
                    <a:pt x="104838" y="533400"/>
                  </a:lnTo>
                  <a:lnTo>
                    <a:pt x="108229" y="535940"/>
                  </a:lnTo>
                  <a:lnTo>
                    <a:pt x="115404" y="541020"/>
                  </a:lnTo>
                  <a:lnTo>
                    <a:pt x="118757" y="543560"/>
                  </a:lnTo>
                  <a:lnTo>
                    <a:pt x="125234" y="547370"/>
                  </a:lnTo>
                  <a:lnTo>
                    <a:pt x="125666" y="548640"/>
                  </a:lnTo>
                  <a:lnTo>
                    <a:pt x="130352" y="552450"/>
                  </a:lnTo>
                  <a:lnTo>
                    <a:pt x="138531" y="557530"/>
                  </a:lnTo>
                  <a:lnTo>
                    <a:pt x="149034" y="565150"/>
                  </a:lnTo>
                  <a:lnTo>
                    <a:pt x="160667" y="570230"/>
                  </a:lnTo>
                  <a:lnTo>
                    <a:pt x="160489" y="571220"/>
                  </a:lnTo>
                  <a:lnTo>
                    <a:pt x="165455" y="574040"/>
                  </a:lnTo>
                  <a:lnTo>
                    <a:pt x="172377" y="576580"/>
                  </a:lnTo>
                  <a:lnTo>
                    <a:pt x="179362" y="580390"/>
                  </a:lnTo>
                  <a:lnTo>
                    <a:pt x="186207" y="584200"/>
                  </a:lnTo>
                  <a:lnTo>
                    <a:pt x="195097" y="588010"/>
                  </a:lnTo>
                  <a:lnTo>
                    <a:pt x="203073" y="590550"/>
                  </a:lnTo>
                  <a:lnTo>
                    <a:pt x="207073" y="589280"/>
                  </a:lnTo>
                  <a:lnTo>
                    <a:pt x="215239" y="591820"/>
                  </a:lnTo>
                  <a:lnTo>
                    <a:pt x="219290" y="591820"/>
                  </a:lnTo>
                  <a:lnTo>
                    <a:pt x="213207" y="589280"/>
                  </a:lnTo>
                  <a:lnTo>
                    <a:pt x="217004" y="589280"/>
                  </a:lnTo>
                  <a:lnTo>
                    <a:pt x="216077" y="588010"/>
                  </a:lnTo>
                  <a:lnTo>
                    <a:pt x="219113" y="589280"/>
                  </a:lnTo>
                  <a:lnTo>
                    <a:pt x="222885" y="590550"/>
                  </a:lnTo>
                  <a:lnTo>
                    <a:pt x="224993" y="591820"/>
                  </a:lnTo>
                  <a:lnTo>
                    <a:pt x="227114" y="591820"/>
                  </a:lnTo>
                  <a:lnTo>
                    <a:pt x="227520" y="593090"/>
                  </a:lnTo>
                  <a:lnTo>
                    <a:pt x="223774" y="591820"/>
                  </a:lnTo>
                  <a:lnTo>
                    <a:pt x="222669" y="591820"/>
                  </a:lnTo>
                  <a:lnTo>
                    <a:pt x="224193" y="593090"/>
                  </a:lnTo>
                  <a:lnTo>
                    <a:pt x="230822" y="595630"/>
                  </a:lnTo>
                  <a:lnTo>
                    <a:pt x="237972" y="596900"/>
                  </a:lnTo>
                  <a:lnTo>
                    <a:pt x="241020" y="598170"/>
                  </a:lnTo>
                  <a:lnTo>
                    <a:pt x="252653" y="600710"/>
                  </a:lnTo>
                  <a:lnTo>
                    <a:pt x="287401" y="604520"/>
                  </a:lnTo>
                  <a:lnTo>
                    <a:pt x="329069" y="604520"/>
                  </a:lnTo>
                  <a:lnTo>
                    <a:pt x="332752" y="603250"/>
                  </a:lnTo>
                  <a:lnTo>
                    <a:pt x="330352" y="603250"/>
                  </a:lnTo>
                  <a:lnTo>
                    <a:pt x="329158" y="601980"/>
                  </a:lnTo>
                  <a:lnTo>
                    <a:pt x="335991" y="601980"/>
                  </a:lnTo>
                  <a:lnTo>
                    <a:pt x="339420" y="600710"/>
                  </a:lnTo>
                  <a:lnTo>
                    <a:pt x="342163" y="600710"/>
                  </a:lnTo>
                  <a:lnTo>
                    <a:pt x="343230" y="601980"/>
                  </a:lnTo>
                  <a:lnTo>
                    <a:pt x="335889" y="603250"/>
                  </a:lnTo>
                  <a:lnTo>
                    <a:pt x="339902" y="603250"/>
                  </a:lnTo>
                  <a:lnTo>
                    <a:pt x="348068" y="600710"/>
                  </a:lnTo>
                  <a:lnTo>
                    <a:pt x="348157" y="599440"/>
                  </a:lnTo>
                  <a:lnTo>
                    <a:pt x="353466" y="599440"/>
                  </a:lnTo>
                  <a:lnTo>
                    <a:pt x="351497" y="600710"/>
                  </a:lnTo>
                  <a:lnTo>
                    <a:pt x="348221" y="601789"/>
                  </a:lnTo>
                  <a:lnTo>
                    <a:pt x="353250" y="600710"/>
                  </a:lnTo>
                  <a:lnTo>
                    <a:pt x="354215" y="600710"/>
                  </a:lnTo>
                  <a:lnTo>
                    <a:pt x="355460" y="599440"/>
                  </a:lnTo>
                  <a:lnTo>
                    <a:pt x="358063" y="599440"/>
                  </a:lnTo>
                  <a:lnTo>
                    <a:pt x="359067" y="598170"/>
                  </a:lnTo>
                  <a:lnTo>
                    <a:pt x="361696" y="598170"/>
                  </a:lnTo>
                  <a:lnTo>
                    <a:pt x="363334" y="596900"/>
                  </a:lnTo>
                  <a:lnTo>
                    <a:pt x="365493" y="596900"/>
                  </a:lnTo>
                  <a:lnTo>
                    <a:pt x="371043" y="595630"/>
                  </a:lnTo>
                  <a:lnTo>
                    <a:pt x="368579" y="596900"/>
                  </a:lnTo>
                  <a:lnTo>
                    <a:pt x="369709" y="596900"/>
                  </a:lnTo>
                  <a:lnTo>
                    <a:pt x="372516" y="596087"/>
                  </a:lnTo>
                  <a:lnTo>
                    <a:pt x="371779" y="596900"/>
                  </a:lnTo>
                  <a:lnTo>
                    <a:pt x="374078" y="596900"/>
                  </a:lnTo>
                  <a:lnTo>
                    <a:pt x="378294" y="595630"/>
                  </a:lnTo>
                  <a:lnTo>
                    <a:pt x="386727" y="593090"/>
                  </a:lnTo>
                  <a:lnTo>
                    <a:pt x="381266" y="593090"/>
                  </a:lnTo>
                  <a:lnTo>
                    <a:pt x="386613" y="590550"/>
                  </a:lnTo>
                  <a:lnTo>
                    <a:pt x="393026" y="589280"/>
                  </a:lnTo>
                  <a:lnTo>
                    <a:pt x="391414" y="589280"/>
                  </a:lnTo>
                  <a:lnTo>
                    <a:pt x="394677" y="588010"/>
                  </a:lnTo>
                  <a:lnTo>
                    <a:pt x="397954" y="586740"/>
                  </a:lnTo>
                  <a:lnTo>
                    <a:pt x="405676" y="584200"/>
                  </a:lnTo>
                  <a:lnTo>
                    <a:pt x="413829" y="581660"/>
                  </a:lnTo>
                  <a:lnTo>
                    <a:pt x="419277" y="579120"/>
                  </a:lnTo>
                  <a:lnTo>
                    <a:pt x="424408" y="576580"/>
                  </a:lnTo>
                  <a:lnTo>
                    <a:pt x="428650" y="575310"/>
                  </a:lnTo>
                  <a:lnTo>
                    <a:pt x="432816" y="572770"/>
                  </a:lnTo>
                  <a:lnTo>
                    <a:pt x="435902" y="571500"/>
                  </a:lnTo>
                  <a:lnTo>
                    <a:pt x="437210" y="571500"/>
                  </a:lnTo>
                  <a:lnTo>
                    <a:pt x="440575" y="568960"/>
                  </a:lnTo>
                  <a:lnTo>
                    <a:pt x="445744" y="565150"/>
                  </a:lnTo>
                  <a:lnTo>
                    <a:pt x="451142" y="562610"/>
                  </a:lnTo>
                  <a:lnTo>
                    <a:pt x="455066" y="560070"/>
                  </a:lnTo>
                  <a:lnTo>
                    <a:pt x="457136" y="558800"/>
                  </a:lnTo>
                  <a:lnTo>
                    <a:pt x="459206" y="557530"/>
                  </a:lnTo>
                  <a:lnTo>
                    <a:pt x="456971" y="558800"/>
                  </a:lnTo>
                  <a:lnTo>
                    <a:pt x="454837" y="557530"/>
                  </a:lnTo>
                  <a:lnTo>
                    <a:pt x="462051" y="553720"/>
                  </a:lnTo>
                  <a:lnTo>
                    <a:pt x="461695" y="554990"/>
                  </a:lnTo>
                  <a:lnTo>
                    <a:pt x="465289" y="553720"/>
                  </a:lnTo>
                  <a:lnTo>
                    <a:pt x="473938" y="548640"/>
                  </a:lnTo>
                  <a:lnTo>
                    <a:pt x="479336" y="544830"/>
                  </a:lnTo>
                  <a:lnTo>
                    <a:pt x="480225" y="544499"/>
                  </a:lnTo>
                  <a:lnTo>
                    <a:pt x="484530" y="541020"/>
                  </a:lnTo>
                  <a:lnTo>
                    <a:pt x="493115" y="533400"/>
                  </a:lnTo>
                  <a:lnTo>
                    <a:pt x="494322" y="532130"/>
                  </a:lnTo>
                  <a:lnTo>
                    <a:pt x="496735" y="529590"/>
                  </a:lnTo>
                  <a:lnTo>
                    <a:pt x="492328" y="532130"/>
                  </a:lnTo>
                  <a:lnTo>
                    <a:pt x="497865" y="528320"/>
                  </a:lnTo>
                  <a:lnTo>
                    <a:pt x="493522" y="533400"/>
                  </a:lnTo>
                  <a:lnTo>
                    <a:pt x="498157" y="530860"/>
                  </a:lnTo>
                  <a:lnTo>
                    <a:pt x="507657" y="520700"/>
                  </a:lnTo>
                  <a:lnTo>
                    <a:pt x="518007" y="510540"/>
                  </a:lnTo>
                  <a:lnTo>
                    <a:pt x="528485" y="500380"/>
                  </a:lnTo>
                  <a:lnTo>
                    <a:pt x="536409" y="490220"/>
                  </a:lnTo>
                  <a:lnTo>
                    <a:pt x="538391" y="487680"/>
                  </a:lnTo>
                  <a:lnTo>
                    <a:pt x="538213" y="487680"/>
                  </a:lnTo>
                  <a:lnTo>
                    <a:pt x="535482" y="490220"/>
                  </a:lnTo>
                  <a:lnTo>
                    <a:pt x="537705" y="486410"/>
                  </a:lnTo>
                  <a:lnTo>
                    <a:pt x="540651" y="483870"/>
                  </a:lnTo>
                  <a:lnTo>
                    <a:pt x="543318" y="481330"/>
                  </a:lnTo>
                  <a:lnTo>
                    <a:pt x="546138" y="478790"/>
                  </a:lnTo>
                  <a:lnTo>
                    <a:pt x="547255" y="476250"/>
                  </a:lnTo>
                  <a:lnTo>
                    <a:pt x="547243" y="474980"/>
                  </a:lnTo>
                  <a:lnTo>
                    <a:pt x="547674" y="473710"/>
                  </a:lnTo>
                  <a:lnTo>
                    <a:pt x="548132" y="472440"/>
                  </a:lnTo>
                  <a:lnTo>
                    <a:pt x="548957" y="471170"/>
                  </a:lnTo>
                  <a:lnTo>
                    <a:pt x="550303" y="469900"/>
                  </a:lnTo>
                  <a:lnTo>
                    <a:pt x="551662" y="468630"/>
                  </a:lnTo>
                  <a:lnTo>
                    <a:pt x="549402" y="469900"/>
                  </a:lnTo>
                  <a:lnTo>
                    <a:pt x="550760" y="467360"/>
                  </a:lnTo>
                  <a:lnTo>
                    <a:pt x="559358" y="454660"/>
                  </a:lnTo>
                  <a:lnTo>
                    <a:pt x="566978" y="440690"/>
                  </a:lnTo>
                  <a:lnTo>
                    <a:pt x="573697" y="426720"/>
                  </a:lnTo>
                  <a:lnTo>
                    <a:pt x="576376" y="420370"/>
                  </a:lnTo>
                  <a:lnTo>
                    <a:pt x="579602" y="412750"/>
                  </a:lnTo>
                  <a:lnTo>
                    <a:pt x="584847" y="397510"/>
                  </a:lnTo>
                  <a:lnTo>
                    <a:pt x="586409" y="392430"/>
                  </a:lnTo>
                  <a:lnTo>
                    <a:pt x="589153" y="383540"/>
                  </a:lnTo>
                  <a:lnTo>
                    <a:pt x="589546" y="382270"/>
                  </a:lnTo>
                  <a:lnTo>
                    <a:pt x="593877" y="367030"/>
                  </a:lnTo>
                  <a:lnTo>
                    <a:pt x="595604" y="360680"/>
                  </a:lnTo>
                  <a:lnTo>
                    <a:pt x="596303" y="358140"/>
                  </a:lnTo>
                  <a:lnTo>
                    <a:pt x="598030" y="351790"/>
                  </a:lnTo>
                  <a:lnTo>
                    <a:pt x="596112" y="358140"/>
                  </a:lnTo>
                  <a:lnTo>
                    <a:pt x="596709" y="354330"/>
                  </a:lnTo>
                  <a:lnTo>
                    <a:pt x="597065" y="351790"/>
                  </a:lnTo>
                  <a:lnTo>
                    <a:pt x="597420" y="349250"/>
                  </a:lnTo>
                  <a:lnTo>
                    <a:pt x="596709" y="351790"/>
                  </a:lnTo>
                  <a:lnTo>
                    <a:pt x="596277" y="349250"/>
                  </a:lnTo>
                  <a:lnTo>
                    <a:pt x="595553" y="349250"/>
                  </a:lnTo>
                  <a:lnTo>
                    <a:pt x="596861" y="344170"/>
                  </a:lnTo>
                  <a:lnTo>
                    <a:pt x="598284" y="339090"/>
                  </a:lnTo>
                  <a:lnTo>
                    <a:pt x="599440" y="332740"/>
                  </a:lnTo>
                  <a:lnTo>
                    <a:pt x="598678" y="331470"/>
                  </a:lnTo>
                  <a:lnTo>
                    <a:pt x="599401" y="321310"/>
                  </a:lnTo>
                  <a:lnTo>
                    <a:pt x="599681" y="317500"/>
                  </a:lnTo>
                  <a:close/>
                </a:path>
                <a:path extrusionOk="0" h="604520" w="602615">
                  <a:moveTo>
                    <a:pt x="601878" y="306971"/>
                  </a:moveTo>
                  <a:lnTo>
                    <a:pt x="600392" y="303187"/>
                  </a:lnTo>
                  <a:lnTo>
                    <a:pt x="600519" y="307352"/>
                  </a:lnTo>
                  <a:lnTo>
                    <a:pt x="600100" y="308419"/>
                  </a:lnTo>
                  <a:lnTo>
                    <a:pt x="601878" y="306971"/>
                  </a:lnTo>
                  <a:close/>
                </a:path>
                <a:path extrusionOk="0" h="604520" w="602615">
                  <a:moveTo>
                    <a:pt x="602551" y="314274"/>
                  </a:moveTo>
                  <a:lnTo>
                    <a:pt x="601522" y="318300"/>
                  </a:lnTo>
                  <a:lnTo>
                    <a:pt x="601637" y="319049"/>
                  </a:lnTo>
                  <a:lnTo>
                    <a:pt x="601649" y="319798"/>
                  </a:lnTo>
                  <a:lnTo>
                    <a:pt x="601726" y="320535"/>
                  </a:lnTo>
                  <a:lnTo>
                    <a:pt x="602132" y="318452"/>
                  </a:lnTo>
                  <a:lnTo>
                    <a:pt x="602284" y="316369"/>
                  </a:lnTo>
                  <a:lnTo>
                    <a:pt x="602551" y="314274"/>
                  </a:lnTo>
                  <a:close/>
                </a:path>
              </a:pathLst>
            </a:custGeom>
            <a:solidFill>
              <a:srgbClr val="1D2041"/>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887"/>
                <a:buFont typeface="Arial"/>
                <a:buNone/>
              </a:pPr>
              <a:r>
                <a:t/>
              </a:r>
              <a:endParaRPr b="0" i="0" sz="887" u="none" cap="none" strike="noStrike">
                <a:solidFill>
                  <a:srgbClr val="000000"/>
                </a:solidFill>
                <a:latin typeface="Arial"/>
                <a:ea typeface="Arial"/>
                <a:cs typeface="Arial"/>
                <a:sym typeface="Arial"/>
              </a:endParaRPr>
            </a:p>
          </p:txBody>
        </p:sp>
      </p:grpSp>
      <p:sp>
        <p:nvSpPr>
          <p:cNvPr id="184" name="Google Shape;184;p7"/>
          <p:cNvSpPr txBox="1"/>
          <p:nvPr/>
        </p:nvSpPr>
        <p:spPr>
          <a:xfrm>
            <a:off x="301285" y="4948369"/>
            <a:ext cx="103622" cy="230852"/>
          </a:xfrm>
          <a:prstGeom prst="rect">
            <a:avLst/>
          </a:prstGeom>
          <a:noFill/>
          <a:ln>
            <a:noFill/>
          </a:ln>
        </p:spPr>
        <p:txBody>
          <a:bodyPr anchorCtr="0" anchor="t" bIns="0" lIns="0" spcFirstLastPara="1" rIns="0" wrap="square" tIns="7175">
            <a:spAutoFit/>
          </a:bodyPr>
          <a:lstStyle/>
          <a:p>
            <a:pPr indent="0" lvl="0" marL="6257" marR="0" rtl="0" algn="l">
              <a:lnSpc>
                <a:spcPct val="100000"/>
              </a:lnSpc>
              <a:spcBef>
                <a:spcPts val="0"/>
              </a:spcBef>
              <a:spcAft>
                <a:spcPts val="0"/>
              </a:spcAft>
              <a:buClr>
                <a:srgbClr val="000000"/>
              </a:buClr>
              <a:buSzPts val="1453"/>
              <a:buFont typeface="Arial"/>
              <a:buNone/>
            </a:pPr>
            <a:r>
              <a:rPr b="1" i="0" lang="en-GB" sz="1453" u="none" cap="none" strike="noStrike">
                <a:solidFill>
                  <a:srgbClr val="FCC128"/>
                </a:solidFill>
                <a:latin typeface="Big Shoulders Black"/>
                <a:ea typeface="Big Shoulders Black"/>
                <a:cs typeface="Big Shoulders Black"/>
                <a:sym typeface="Big Shoulders Black"/>
              </a:rPr>
              <a:t>5</a:t>
            </a:r>
            <a:endParaRPr b="0" i="0" sz="1453" u="none" cap="none" strike="noStrike">
              <a:solidFill>
                <a:srgbClr val="000000"/>
              </a:solidFill>
              <a:latin typeface="Big Shoulders Black"/>
              <a:ea typeface="Big Shoulders Black"/>
              <a:cs typeface="Big Shoulders Black"/>
              <a:sym typeface="Big Shoulders Black"/>
            </a:endParaRPr>
          </a:p>
        </p:txBody>
      </p:sp>
      <p:sp>
        <p:nvSpPr>
          <p:cNvPr id="185" name="Google Shape;185;p7"/>
          <p:cNvSpPr txBox="1"/>
          <p:nvPr/>
        </p:nvSpPr>
        <p:spPr>
          <a:xfrm>
            <a:off x="638801" y="4876800"/>
            <a:ext cx="3833875" cy="299024"/>
          </a:xfrm>
          <a:prstGeom prst="rect">
            <a:avLst/>
          </a:prstGeom>
          <a:noFill/>
          <a:ln>
            <a:noFill/>
          </a:ln>
        </p:spPr>
        <p:txBody>
          <a:bodyPr anchorCtr="0" anchor="t" bIns="0" lIns="0" spcFirstLastPara="1" rIns="0" wrap="square" tIns="5925">
            <a:spAutoFit/>
          </a:bodyPr>
          <a:lstStyle/>
          <a:p>
            <a:pPr indent="0" lvl="0" marL="6257" marR="2503" rtl="0" algn="l">
              <a:lnSpc>
                <a:spcPct val="111800"/>
              </a:lnSpc>
              <a:spcBef>
                <a:spcPts val="0"/>
              </a:spcBef>
              <a:spcAft>
                <a:spcPts val="0"/>
              </a:spcAft>
              <a:buClr>
                <a:srgbClr val="000000"/>
              </a:buClr>
              <a:buSzPts val="1700"/>
              <a:buFont typeface="Arial"/>
              <a:buNone/>
            </a:pPr>
            <a:r>
              <a:rPr b="1" i="0" lang="en-GB" sz="1700" u="none" cap="none" strike="noStrike">
                <a:solidFill>
                  <a:srgbClr val="0484AF"/>
                </a:solidFill>
                <a:latin typeface="Inter SemiBold"/>
                <a:ea typeface="Inter SemiBold"/>
                <a:cs typeface="Inter SemiBold"/>
                <a:sym typeface="Inter SemiBold"/>
              </a:rPr>
              <a:t>Playing our Part!</a:t>
            </a:r>
            <a:endParaRPr b="1" i="0" sz="1700" u="none" cap="none" strike="noStrike">
              <a:solidFill>
                <a:srgbClr val="0484AF"/>
              </a:solidFill>
              <a:latin typeface="Inter SemiBold"/>
              <a:ea typeface="Inter SemiBold"/>
              <a:cs typeface="Inter SemiBold"/>
              <a:sym typeface="Inter SemiBold"/>
            </a:endParaRPr>
          </a:p>
        </p:txBody>
      </p:sp>
      <p:sp>
        <p:nvSpPr>
          <p:cNvPr id="186" name="Google Shape;186;p7"/>
          <p:cNvSpPr txBox="1"/>
          <p:nvPr/>
        </p:nvSpPr>
        <p:spPr>
          <a:xfrm>
            <a:off x="7207628" y="6600762"/>
            <a:ext cx="2450530" cy="96925"/>
          </a:xfrm>
          <a:prstGeom prst="rect">
            <a:avLst/>
          </a:prstGeom>
          <a:noFill/>
          <a:ln>
            <a:noFill/>
          </a:ln>
        </p:spPr>
        <p:txBody>
          <a:bodyPr anchorCtr="0" anchor="t" bIns="0" lIns="0" spcFirstLastPara="1" rIns="0" wrap="square" tIns="5925">
            <a:spAutoFit/>
          </a:bodyPr>
          <a:lstStyle/>
          <a:p>
            <a:pPr indent="0" lvl="0" marL="6257" marR="0" rtl="0" algn="l">
              <a:lnSpc>
                <a:spcPct val="100000"/>
              </a:lnSpc>
              <a:spcBef>
                <a:spcPts val="0"/>
              </a:spcBef>
              <a:spcAft>
                <a:spcPts val="0"/>
              </a:spcAft>
              <a:buClr>
                <a:srgbClr val="000000"/>
              </a:buClr>
              <a:buSzPts val="591"/>
              <a:buFont typeface="Arial"/>
              <a:buNone/>
            </a:pPr>
            <a:r>
              <a:rPr b="1" i="0" lang="en-GB" sz="591" u="none" cap="none" strike="noStrike">
                <a:solidFill>
                  <a:schemeClr val="dk1"/>
                </a:solidFill>
                <a:latin typeface="Inter"/>
                <a:ea typeface="Inter"/>
                <a:cs typeface="Inter"/>
                <a:sym typeface="Inter"/>
              </a:rPr>
              <a:t>Powered by CAN </a:t>
            </a:r>
            <a:r>
              <a:rPr b="0" i="0" lang="en-GB" sz="591" u="none" cap="none" strike="noStrike">
                <a:solidFill>
                  <a:schemeClr val="dk1"/>
                </a:solidFill>
                <a:latin typeface="Inter"/>
                <a:ea typeface="Inter"/>
                <a:cs typeface="Inter"/>
                <a:sym typeface="Inter"/>
              </a:rPr>
              <a:t>– Recruitment Pack | </a:t>
            </a:r>
            <a:r>
              <a:rPr b="1" i="0" lang="en-GB" sz="591" u="sng" cap="none" strike="noStrike">
                <a:solidFill>
                  <a:schemeClr val="dk1"/>
                </a:solidFill>
                <a:latin typeface="Inter"/>
                <a:ea typeface="Inter"/>
                <a:cs typeface="Inter"/>
                <a:sym typeface="Inter"/>
                <a:hlinkClick r:id="rId7">
                  <a:extLst>
                    <a:ext uri="{A12FA001-AC4F-418D-AE19-62706E023703}">
                      <ahyp:hlinkClr val="tx"/>
                    </a:ext>
                  </a:extLst>
                </a:hlinkClick>
              </a:rPr>
              <a:t>www.poweredbycan.org</a:t>
            </a:r>
            <a:endParaRPr b="0" i="0" sz="591" u="none" cap="none" strike="noStrike">
              <a:solidFill>
                <a:schemeClr val="dk1"/>
              </a:solidFill>
              <a:latin typeface="Inter"/>
              <a:ea typeface="Inter"/>
              <a:cs typeface="Inter"/>
              <a:sym typeface="Inter"/>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0" name="Shape 190"/>
        <p:cNvGrpSpPr/>
        <p:nvPr/>
      </p:nvGrpSpPr>
      <p:grpSpPr>
        <a:xfrm>
          <a:off x="0" y="0"/>
          <a:ext cx="0" cy="0"/>
          <a:chOff x="0" y="0"/>
          <a:chExt cx="0" cy="0"/>
        </a:xfrm>
      </p:grpSpPr>
      <p:pic>
        <p:nvPicPr>
          <p:cNvPr id="191" name="Google Shape;191;p8"/>
          <p:cNvPicPr preferRelativeResize="0"/>
          <p:nvPr/>
        </p:nvPicPr>
        <p:blipFill rotWithShape="1">
          <a:blip r:embed="rId3">
            <a:alphaModFix/>
          </a:blip>
          <a:srcRect b="0" l="0" r="0" t="0"/>
          <a:stretch/>
        </p:blipFill>
        <p:spPr>
          <a:xfrm rot="-2316927">
            <a:off x="-1330137" y="-586674"/>
            <a:ext cx="4134020" cy="4134020"/>
          </a:xfrm>
          <a:prstGeom prst="rect">
            <a:avLst/>
          </a:prstGeom>
          <a:noFill/>
          <a:ln>
            <a:noFill/>
          </a:ln>
        </p:spPr>
      </p:pic>
      <p:pic>
        <p:nvPicPr>
          <p:cNvPr id="192" name="Google Shape;192;p8"/>
          <p:cNvPicPr preferRelativeResize="0"/>
          <p:nvPr/>
        </p:nvPicPr>
        <p:blipFill rotWithShape="1">
          <a:blip r:embed="rId4">
            <a:alphaModFix/>
          </a:blip>
          <a:srcRect b="0" l="0" r="0" t="0"/>
          <a:stretch/>
        </p:blipFill>
        <p:spPr>
          <a:xfrm>
            <a:off x="6116940" y="4233725"/>
            <a:ext cx="5694757" cy="5694757"/>
          </a:xfrm>
          <a:prstGeom prst="rect">
            <a:avLst/>
          </a:prstGeom>
          <a:noFill/>
          <a:ln>
            <a:noFill/>
          </a:ln>
        </p:spPr>
      </p:pic>
      <p:pic>
        <p:nvPicPr>
          <p:cNvPr id="193" name="Google Shape;193;p8"/>
          <p:cNvPicPr preferRelativeResize="0"/>
          <p:nvPr/>
        </p:nvPicPr>
        <p:blipFill rotWithShape="1">
          <a:blip r:embed="rId5">
            <a:alphaModFix/>
          </a:blip>
          <a:srcRect b="0" l="0" r="0" t="0"/>
          <a:stretch/>
        </p:blipFill>
        <p:spPr>
          <a:xfrm rot="-1855220">
            <a:off x="6654757" y="-1220569"/>
            <a:ext cx="4246269" cy="4161626"/>
          </a:xfrm>
          <a:prstGeom prst="rect">
            <a:avLst/>
          </a:prstGeom>
          <a:noFill/>
          <a:ln>
            <a:noFill/>
          </a:ln>
        </p:spPr>
      </p:pic>
      <p:sp>
        <p:nvSpPr>
          <p:cNvPr id="194" name="Google Shape;194;p8"/>
          <p:cNvSpPr txBox="1"/>
          <p:nvPr/>
        </p:nvSpPr>
        <p:spPr>
          <a:xfrm>
            <a:off x="1594387" y="2735122"/>
            <a:ext cx="6570104" cy="1749169"/>
          </a:xfrm>
          <a:prstGeom prst="rect">
            <a:avLst/>
          </a:prstGeom>
          <a:noFill/>
          <a:ln>
            <a:noFill/>
          </a:ln>
        </p:spPr>
        <p:txBody>
          <a:bodyPr anchorCtr="0" anchor="t" bIns="0" lIns="0" spcFirstLastPara="1" rIns="0" wrap="square" tIns="6250">
            <a:spAutoFit/>
          </a:bodyPr>
          <a:lstStyle/>
          <a:p>
            <a:pPr indent="0" lvl="0" marL="0" marR="0" rtl="0" algn="ctr">
              <a:lnSpc>
                <a:spcPct val="107916"/>
              </a:lnSpc>
              <a:spcBef>
                <a:spcPts val="0"/>
              </a:spcBef>
              <a:spcAft>
                <a:spcPts val="0"/>
              </a:spcAft>
              <a:buClr>
                <a:schemeClr val="dk1"/>
              </a:buClr>
              <a:buSzPts val="1100"/>
              <a:buFont typeface="Inter"/>
              <a:buNone/>
            </a:pPr>
            <a:r>
              <a:rPr b="1" i="0" lang="en-GB" sz="2000" u="none" cap="none" strike="noStrike">
                <a:solidFill>
                  <a:schemeClr val="dk1"/>
                </a:solidFill>
                <a:latin typeface="Inter"/>
                <a:ea typeface="Inter"/>
                <a:cs typeface="Inter"/>
                <a:sym typeface="Inter"/>
              </a:rPr>
              <a:t>We are powered both by where we have come from and the positive energy moving forward with a ‘CAN’ do attitude.</a:t>
            </a:r>
            <a:endParaRPr b="0" i="0" sz="1400" u="none" cap="none" strike="noStrike">
              <a:solidFill>
                <a:srgbClr val="000000"/>
              </a:solidFill>
              <a:latin typeface="Arial"/>
              <a:ea typeface="Arial"/>
              <a:cs typeface="Arial"/>
              <a:sym typeface="Arial"/>
            </a:endParaRPr>
          </a:p>
          <a:p>
            <a:pPr indent="0" lvl="0" marL="0" marR="0" rtl="0" algn="ctr">
              <a:lnSpc>
                <a:spcPct val="107916"/>
              </a:lnSpc>
              <a:spcBef>
                <a:spcPts val="800"/>
              </a:spcBef>
              <a:spcAft>
                <a:spcPts val="0"/>
              </a:spcAft>
              <a:buClr>
                <a:schemeClr val="dk1"/>
              </a:buClr>
              <a:buSzPts val="1100"/>
              <a:buFont typeface="Arial"/>
              <a:buNone/>
            </a:pPr>
            <a:r>
              <a:rPr b="1" i="0" lang="en-GB" sz="2000" u="none" cap="none" strike="noStrike">
                <a:solidFill>
                  <a:schemeClr val="dk1"/>
                </a:solidFill>
                <a:latin typeface="Inter"/>
                <a:ea typeface="Inter"/>
                <a:cs typeface="Inter"/>
                <a:sym typeface="Inter"/>
              </a:rPr>
              <a:t>We hope everyone we work with will be able to power up change!</a:t>
            </a:r>
            <a:endParaRPr b="1" i="0" sz="2000" u="none" cap="none" strike="noStrike">
              <a:solidFill>
                <a:srgbClr val="000000"/>
              </a:solidFill>
              <a:latin typeface="Inter"/>
              <a:ea typeface="Inter"/>
              <a:cs typeface="Inter"/>
              <a:sym typeface="Inter"/>
            </a:endParaRPr>
          </a:p>
        </p:txBody>
      </p:sp>
      <p:sp>
        <p:nvSpPr>
          <p:cNvPr id="195" name="Google Shape;195;p8"/>
          <p:cNvSpPr/>
          <p:nvPr/>
        </p:nvSpPr>
        <p:spPr>
          <a:xfrm>
            <a:off x="4692120" y="2424288"/>
            <a:ext cx="275966" cy="205253"/>
          </a:xfrm>
          <a:custGeom>
            <a:rect b="b" l="l" r="r" t="t"/>
            <a:pathLst>
              <a:path extrusionOk="0" h="416560" w="560070">
                <a:moveTo>
                  <a:pt x="540925" y="0"/>
                </a:moveTo>
                <a:lnTo>
                  <a:pt x="429515" y="0"/>
                </a:lnTo>
                <a:lnTo>
                  <a:pt x="309309" y="227218"/>
                </a:lnTo>
                <a:lnTo>
                  <a:pt x="309309" y="416322"/>
                </a:lnTo>
                <a:lnTo>
                  <a:pt x="559982" y="416322"/>
                </a:lnTo>
                <a:lnTo>
                  <a:pt x="559982" y="208161"/>
                </a:lnTo>
                <a:lnTo>
                  <a:pt x="450038" y="208161"/>
                </a:lnTo>
                <a:lnTo>
                  <a:pt x="540925" y="0"/>
                </a:lnTo>
                <a:close/>
              </a:path>
              <a:path extrusionOk="0" h="416560" w="560070">
                <a:moveTo>
                  <a:pt x="231615" y="0"/>
                </a:moveTo>
                <a:lnTo>
                  <a:pt x="120205" y="0"/>
                </a:lnTo>
                <a:lnTo>
                  <a:pt x="0" y="227218"/>
                </a:lnTo>
                <a:lnTo>
                  <a:pt x="0" y="416322"/>
                </a:lnTo>
                <a:lnTo>
                  <a:pt x="250672" y="416322"/>
                </a:lnTo>
                <a:lnTo>
                  <a:pt x="250672" y="208161"/>
                </a:lnTo>
                <a:lnTo>
                  <a:pt x="140728" y="208161"/>
                </a:lnTo>
                <a:lnTo>
                  <a:pt x="231615" y="0"/>
                </a:lnTo>
                <a:close/>
              </a:path>
            </a:pathLst>
          </a:custGeom>
          <a:solidFill>
            <a:srgbClr val="95C11F"/>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196" name="Google Shape;196;p8"/>
          <p:cNvSpPr/>
          <p:nvPr/>
        </p:nvSpPr>
        <p:spPr>
          <a:xfrm>
            <a:off x="4692120" y="4648200"/>
            <a:ext cx="275966" cy="205253"/>
          </a:xfrm>
          <a:custGeom>
            <a:rect b="b" l="l" r="r" t="t"/>
            <a:pathLst>
              <a:path extrusionOk="0" h="416559" w="560070">
                <a:moveTo>
                  <a:pt x="250672" y="0"/>
                </a:moveTo>
                <a:lnTo>
                  <a:pt x="0" y="0"/>
                </a:lnTo>
                <a:lnTo>
                  <a:pt x="0" y="208161"/>
                </a:lnTo>
                <a:lnTo>
                  <a:pt x="109944" y="208161"/>
                </a:lnTo>
                <a:lnTo>
                  <a:pt x="19057" y="416322"/>
                </a:lnTo>
                <a:lnTo>
                  <a:pt x="130467" y="416322"/>
                </a:lnTo>
                <a:lnTo>
                  <a:pt x="250672" y="189104"/>
                </a:lnTo>
                <a:lnTo>
                  <a:pt x="250672" y="0"/>
                </a:lnTo>
                <a:close/>
              </a:path>
              <a:path extrusionOk="0" h="416559" w="560070">
                <a:moveTo>
                  <a:pt x="559982" y="0"/>
                </a:moveTo>
                <a:lnTo>
                  <a:pt x="309309" y="0"/>
                </a:lnTo>
                <a:lnTo>
                  <a:pt x="309309" y="208161"/>
                </a:lnTo>
                <a:lnTo>
                  <a:pt x="419254" y="208161"/>
                </a:lnTo>
                <a:lnTo>
                  <a:pt x="328366" y="416322"/>
                </a:lnTo>
                <a:lnTo>
                  <a:pt x="439777" y="416322"/>
                </a:lnTo>
                <a:lnTo>
                  <a:pt x="559982" y="189104"/>
                </a:lnTo>
                <a:lnTo>
                  <a:pt x="559982" y="0"/>
                </a:lnTo>
                <a:close/>
              </a:path>
            </a:pathLst>
          </a:custGeom>
          <a:solidFill>
            <a:srgbClr val="95C11F"/>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pic>
        <p:nvPicPr>
          <p:cNvPr id="197" name="Google Shape;197;p8"/>
          <p:cNvPicPr preferRelativeResize="0"/>
          <p:nvPr/>
        </p:nvPicPr>
        <p:blipFill rotWithShape="1">
          <a:blip r:embed="rId6">
            <a:alphaModFix/>
          </a:blip>
          <a:srcRect b="0" l="0" r="0" t="0"/>
          <a:stretch/>
        </p:blipFill>
        <p:spPr>
          <a:xfrm rot="-8194374">
            <a:off x="-791676" y="4285904"/>
            <a:ext cx="3455508" cy="3440804"/>
          </a:xfrm>
          <a:prstGeom prst="rect">
            <a:avLst/>
          </a:prstGeom>
          <a:noFill/>
          <a:ln>
            <a:noFill/>
          </a:ln>
        </p:spPr>
      </p:pic>
      <p:sp>
        <p:nvSpPr>
          <p:cNvPr id="198" name="Google Shape;198;p8"/>
          <p:cNvSpPr txBox="1"/>
          <p:nvPr/>
        </p:nvSpPr>
        <p:spPr>
          <a:xfrm>
            <a:off x="2667969" y="4924121"/>
            <a:ext cx="4141603" cy="430857"/>
          </a:xfrm>
          <a:prstGeom prst="rect">
            <a:avLst/>
          </a:prstGeom>
          <a:noFill/>
          <a:ln>
            <a:noFill/>
          </a:ln>
        </p:spPr>
        <p:txBody>
          <a:bodyPr anchorCtr="0" anchor="t" bIns="91425" lIns="91425" spcFirstLastPara="1" rIns="91425" wrap="square" tIns="91425">
            <a:spAutoFit/>
          </a:bodyPr>
          <a:lstStyle/>
          <a:p>
            <a:pPr indent="0" lvl="0" marL="0" marR="0" rtl="0" algn="ctr">
              <a:lnSpc>
                <a:spcPct val="100000"/>
              </a:lnSpc>
              <a:spcBef>
                <a:spcPts val="0"/>
              </a:spcBef>
              <a:spcAft>
                <a:spcPts val="0"/>
              </a:spcAft>
              <a:buClr>
                <a:srgbClr val="000000"/>
              </a:buClr>
              <a:buSzPts val="1600"/>
              <a:buFont typeface="Inter"/>
              <a:buNone/>
            </a:pPr>
            <a:r>
              <a:rPr b="0" i="0" lang="en-GB" sz="1600" u="none" cap="none" strike="noStrike">
                <a:solidFill>
                  <a:srgbClr val="000000"/>
                </a:solidFill>
                <a:latin typeface="Inter"/>
                <a:ea typeface="Inter"/>
                <a:cs typeface="Inter"/>
                <a:sym typeface="Inter"/>
              </a:rPr>
              <a:t>CEO - Jerrel Jackson FRSA MIoD MA BA</a:t>
            </a:r>
            <a:endParaRPr b="0" i="0" sz="1600" u="none" cap="none" strike="noStrike">
              <a:solidFill>
                <a:srgbClr val="000000"/>
              </a:solidFill>
              <a:latin typeface="Inter"/>
              <a:ea typeface="Inter"/>
              <a:cs typeface="Inter"/>
              <a:sym typeface="Inter"/>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2" name="Shape 202"/>
        <p:cNvGrpSpPr/>
        <p:nvPr/>
      </p:nvGrpSpPr>
      <p:grpSpPr>
        <a:xfrm>
          <a:off x="0" y="0"/>
          <a:ext cx="0" cy="0"/>
          <a:chOff x="0" y="0"/>
          <a:chExt cx="0" cy="0"/>
        </a:xfrm>
      </p:grpSpPr>
      <p:sp>
        <p:nvSpPr>
          <p:cNvPr id="203" name="Google Shape;203;p9"/>
          <p:cNvSpPr/>
          <p:nvPr/>
        </p:nvSpPr>
        <p:spPr>
          <a:xfrm>
            <a:off x="3929755" y="76058"/>
            <a:ext cx="5605800" cy="938700"/>
          </a:xfrm>
          <a:prstGeom prst="roundRect">
            <a:avLst>
              <a:gd fmla="val 16667" name="adj"/>
            </a:avLst>
          </a:prstGeom>
          <a:solidFill>
            <a:srgbClr val="1D1F4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Arial"/>
              <a:ea typeface="Arial"/>
              <a:cs typeface="Arial"/>
              <a:sym typeface="Arial"/>
            </a:endParaRPr>
          </a:p>
        </p:txBody>
      </p:sp>
      <p:sp>
        <p:nvSpPr>
          <p:cNvPr id="204" name="Google Shape;204;p9"/>
          <p:cNvSpPr txBox="1"/>
          <p:nvPr/>
        </p:nvSpPr>
        <p:spPr>
          <a:xfrm rot="720000">
            <a:off x="715732" y="5741161"/>
            <a:ext cx="76157" cy="64120"/>
          </a:xfrm>
          <a:prstGeom prst="rect">
            <a:avLst/>
          </a:prstGeom>
          <a:noFill/>
          <a:ln>
            <a:noFill/>
          </a:ln>
        </p:spPr>
        <p:txBody>
          <a:bodyPr anchorCtr="0" anchor="t" bIns="0" lIns="0" spcFirstLastPara="1" rIns="0" wrap="square" tIns="0">
            <a:spAutoFit/>
          </a:bodyPr>
          <a:lstStyle/>
          <a:p>
            <a:pPr indent="0" lvl="0" marL="0" marR="0" rtl="0" algn="l">
              <a:lnSpc>
                <a:spcPct val="102141"/>
              </a:lnSpc>
              <a:spcBef>
                <a:spcPts val="0"/>
              </a:spcBef>
              <a:spcAft>
                <a:spcPts val="0"/>
              </a:spcAft>
              <a:buClr>
                <a:srgbClr val="000000"/>
              </a:buClr>
              <a:buSzPts val="467"/>
              <a:buFont typeface="Arial"/>
              <a:buNone/>
            </a:pPr>
            <a:r>
              <a:rPr b="1" i="0" lang="en-GB" sz="467" u="none" cap="none" strike="noStrike">
                <a:solidFill>
                  <a:srgbClr val="FFFFFF"/>
                </a:solidFill>
                <a:latin typeface="Big Shoulders SemiBold"/>
                <a:ea typeface="Big Shoulders SemiBold"/>
                <a:cs typeface="Big Shoulders SemiBold"/>
                <a:sym typeface="Big Shoulders SemiBold"/>
              </a:rPr>
              <a:t>by</a:t>
            </a:r>
            <a:endParaRPr b="0" i="0" sz="467" u="none" cap="none" strike="noStrike">
              <a:solidFill>
                <a:srgbClr val="000000"/>
              </a:solidFill>
              <a:latin typeface="Big Shoulders SemiBold"/>
              <a:ea typeface="Big Shoulders SemiBold"/>
              <a:cs typeface="Big Shoulders SemiBold"/>
              <a:sym typeface="Big Shoulders SemiBold"/>
            </a:endParaRPr>
          </a:p>
        </p:txBody>
      </p:sp>
      <p:sp>
        <p:nvSpPr>
          <p:cNvPr id="205" name="Google Shape;205;p9"/>
          <p:cNvSpPr txBox="1"/>
          <p:nvPr>
            <p:ph type="title"/>
          </p:nvPr>
        </p:nvSpPr>
        <p:spPr>
          <a:xfrm>
            <a:off x="3995630" y="1037968"/>
            <a:ext cx="5068200" cy="361500"/>
          </a:xfrm>
          <a:prstGeom prst="rect">
            <a:avLst/>
          </a:prstGeom>
          <a:noFill/>
          <a:ln>
            <a:noFill/>
          </a:ln>
        </p:spPr>
        <p:txBody>
          <a:bodyPr anchorCtr="0" anchor="t" bIns="0" lIns="0" spcFirstLastPara="1" rIns="0" wrap="square" tIns="7500">
            <a:spAutoFit/>
          </a:bodyPr>
          <a:lstStyle/>
          <a:p>
            <a:pPr indent="0" lvl="0" marL="6257" rtl="0" algn="l">
              <a:lnSpc>
                <a:spcPct val="100000"/>
              </a:lnSpc>
              <a:spcBef>
                <a:spcPts val="0"/>
              </a:spcBef>
              <a:spcAft>
                <a:spcPts val="0"/>
              </a:spcAft>
              <a:buSzPts val="1400"/>
              <a:buNone/>
            </a:pPr>
            <a:r>
              <a:rPr lang="en-GB" sz="2300">
                <a:solidFill>
                  <a:srgbClr val="1D2041"/>
                </a:solidFill>
              </a:rPr>
              <a:t>DUTIES &amp; RESPONSIBILITIES</a:t>
            </a:r>
            <a:endParaRPr sz="2300"/>
          </a:p>
        </p:txBody>
      </p:sp>
      <p:sp>
        <p:nvSpPr>
          <p:cNvPr id="206" name="Google Shape;206;p9"/>
          <p:cNvSpPr txBox="1"/>
          <p:nvPr/>
        </p:nvSpPr>
        <p:spPr>
          <a:xfrm>
            <a:off x="3995625" y="1551725"/>
            <a:ext cx="5910300" cy="2316600"/>
          </a:xfrm>
          <a:prstGeom prst="rect">
            <a:avLst/>
          </a:prstGeom>
          <a:noFill/>
          <a:ln>
            <a:noFill/>
          </a:ln>
        </p:spPr>
        <p:txBody>
          <a:bodyPr anchorCtr="0" anchor="t" bIns="0" lIns="0" spcFirstLastPara="1" rIns="0" wrap="square" tIns="5625">
            <a:spAutoFit/>
          </a:bodyPr>
          <a:lstStyle/>
          <a:p>
            <a:pPr indent="0" lvl="0" marL="0" marR="210820" rtl="0" algn="l">
              <a:lnSpc>
                <a:spcPct val="100000"/>
              </a:lnSpc>
              <a:spcBef>
                <a:spcPts val="285"/>
              </a:spcBef>
              <a:spcAft>
                <a:spcPts val="0"/>
              </a:spcAft>
              <a:buClr>
                <a:srgbClr val="000000"/>
              </a:buClr>
              <a:buSzPts val="1100"/>
              <a:buFont typeface="Arial"/>
              <a:buNone/>
            </a:pPr>
            <a:r>
              <a:rPr b="1" i="0" lang="en-GB" sz="1100" u="none" cap="none" strike="noStrike">
                <a:solidFill>
                  <a:schemeClr val="dk1"/>
                </a:solidFill>
                <a:latin typeface="Inter"/>
                <a:ea typeface="Inter"/>
                <a:cs typeface="Inter"/>
                <a:sym typeface="Inter"/>
              </a:rPr>
              <a:t>Place Making and Place Shaping </a:t>
            </a:r>
            <a:endParaRPr b="1" i="0" sz="1100" u="none" cap="none" strike="noStrike">
              <a:solidFill>
                <a:schemeClr val="dk1"/>
              </a:solidFill>
              <a:latin typeface="Inter"/>
              <a:ea typeface="Inter"/>
              <a:cs typeface="Inter"/>
              <a:sym typeface="Inter"/>
            </a:endParaRPr>
          </a:p>
          <a:p>
            <a:pPr indent="-298450" lvl="0" marL="457200" marR="210820" rtl="0" algn="l">
              <a:lnSpc>
                <a:spcPct val="100000"/>
              </a:lnSpc>
              <a:spcBef>
                <a:spcPts val="285"/>
              </a:spcBef>
              <a:spcAft>
                <a:spcPts val="0"/>
              </a:spcAft>
              <a:buClr>
                <a:schemeClr val="dk1"/>
              </a:buClr>
              <a:buSzPts val="1100"/>
              <a:buFont typeface="Inter"/>
              <a:buChar char="●"/>
            </a:pPr>
            <a:r>
              <a:rPr b="0" i="0" lang="en-GB" sz="1100" u="none" cap="none" strike="noStrike">
                <a:solidFill>
                  <a:schemeClr val="dk1"/>
                </a:solidFill>
                <a:latin typeface="Inter"/>
                <a:ea typeface="Inter"/>
                <a:cs typeface="Inter"/>
                <a:sym typeface="Inter"/>
              </a:rPr>
              <a:t>To have knowledge of and drive Arts Council England’s Investment Principles/Outcomes &amp; Let’s Create Strategy (including other governing/arms length organisations) in collaboration with the Management Team (MT) and to be appointed as one of our Inclusivity and Relevance champions for our Arts Council England’s Investment Principles.</a:t>
            </a:r>
            <a:endParaRPr b="0" i="0" sz="1100" u="none" cap="none" strike="noStrike">
              <a:solidFill>
                <a:schemeClr val="dk1"/>
              </a:solidFill>
              <a:latin typeface="Inter"/>
              <a:ea typeface="Inter"/>
              <a:cs typeface="Inter"/>
              <a:sym typeface="Inter"/>
            </a:endParaRPr>
          </a:p>
          <a:p>
            <a:pPr indent="-298450" lvl="0" marL="457200" marR="210820" rtl="0" algn="l">
              <a:lnSpc>
                <a:spcPct val="100000"/>
              </a:lnSpc>
              <a:spcBef>
                <a:spcPts val="285"/>
              </a:spcBef>
              <a:spcAft>
                <a:spcPts val="0"/>
              </a:spcAft>
              <a:buClr>
                <a:schemeClr val="dk1"/>
              </a:buClr>
              <a:buSzPts val="1100"/>
              <a:buFont typeface="Inter"/>
              <a:buChar char="●"/>
            </a:pPr>
            <a:r>
              <a:rPr b="0" i="0" lang="en-GB" sz="1100" u="none" cap="none" strike="noStrike">
                <a:solidFill>
                  <a:schemeClr val="dk1"/>
                </a:solidFill>
                <a:latin typeface="Inter"/>
                <a:ea typeface="Inter"/>
                <a:cs typeface="Inter"/>
                <a:sym typeface="Inter"/>
              </a:rPr>
              <a:t>To liaise with children, young people and young adults within the community making them forefront of any decisions  for a place based approach so that they benefit from increased access to arts and culture. </a:t>
            </a:r>
            <a:endParaRPr b="0" i="0" sz="1100" u="none" cap="none" strike="noStrike">
              <a:solidFill>
                <a:schemeClr val="dk1"/>
              </a:solidFill>
              <a:latin typeface="Inter"/>
              <a:ea typeface="Inter"/>
              <a:cs typeface="Inter"/>
              <a:sym typeface="Inter"/>
            </a:endParaRPr>
          </a:p>
          <a:p>
            <a:pPr indent="-298450" lvl="0" marL="457200" marR="210820" rtl="0" algn="l">
              <a:lnSpc>
                <a:spcPct val="100000"/>
              </a:lnSpc>
              <a:spcBef>
                <a:spcPts val="285"/>
              </a:spcBef>
              <a:spcAft>
                <a:spcPts val="0"/>
              </a:spcAft>
              <a:buClr>
                <a:schemeClr val="dk1"/>
              </a:buClr>
              <a:buSzPts val="1100"/>
              <a:buFont typeface="Inter"/>
              <a:buChar char="●"/>
            </a:pPr>
            <a:r>
              <a:rPr b="0" i="0" lang="en-GB" sz="1100" u="none" cap="none" strike="noStrike">
                <a:solidFill>
                  <a:schemeClr val="dk1"/>
                </a:solidFill>
                <a:latin typeface="Inter"/>
                <a:ea typeface="Inter"/>
                <a:cs typeface="Inter"/>
                <a:sym typeface="Inter"/>
              </a:rPr>
              <a:t>To design a training programme across the Black Country and surrounding areas.</a:t>
            </a:r>
            <a:endParaRPr b="0" i="0" sz="1100" u="none" cap="none" strike="noStrike">
              <a:solidFill>
                <a:schemeClr val="dk1"/>
              </a:solidFill>
              <a:latin typeface="Inter"/>
              <a:ea typeface="Inter"/>
              <a:cs typeface="Inter"/>
              <a:sym typeface="Inter"/>
            </a:endParaRPr>
          </a:p>
          <a:p>
            <a:pPr indent="-298450" lvl="0" marL="457200" marR="210820" rtl="0" algn="l">
              <a:lnSpc>
                <a:spcPct val="100000"/>
              </a:lnSpc>
              <a:spcBef>
                <a:spcPts val="0"/>
              </a:spcBef>
              <a:spcAft>
                <a:spcPts val="0"/>
              </a:spcAft>
              <a:buClr>
                <a:schemeClr val="dk1"/>
              </a:buClr>
              <a:buSzPts val="1100"/>
              <a:buFont typeface="Inter"/>
              <a:buChar char="●"/>
            </a:pPr>
            <a:r>
              <a:rPr b="0" i="0" lang="en-GB" sz="1100" u="none" cap="none" strike="noStrike">
                <a:solidFill>
                  <a:schemeClr val="dk1"/>
                </a:solidFill>
                <a:latin typeface="Inter"/>
                <a:ea typeface="Inter"/>
                <a:cs typeface="Inter"/>
                <a:sym typeface="Inter"/>
              </a:rPr>
              <a:t>To develop mechanisms for sharing the learning from consultations to influence project  development and policy in the local area.</a:t>
            </a:r>
            <a:endParaRPr b="0" i="0" sz="1100" u="none" cap="none" strike="noStrike">
              <a:solidFill>
                <a:srgbClr val="1D2041"/>
              </a:solidFill>
              <a:latin typeface="Inter"/>
              <a:ea typeface="Inter"/>
              <a:cs typeface="Inter"/>
              <a:sym typeface="Inter"/>
            </a:endParaRPr>
          </a:p>
        </p:txBody>
      </p:sp>
      <p:sp>
        <p:nvSpPr>
          <p:cNvPr id="207" name="Google Shape;207;p9"/>
          <p:cNvSpPr txBox="1"/>
          <p:nvPr/>
        </p:nvSpPr>
        <p:spPr>
          <a:xfrm>
            <a:off x="7085065" y="6574401"/>
            <a:ext cx="2450530" cy="96925"/>
          </a:xfrm>
          <a:prstGeom prst="rect">
            <a:avLst/>
          </a:prstGeom>
          <a:noFill/>
          <a:ln>
            <a:noFill/>
          </a:ln>
        </p:spPr>
        <p:txBody>
          <a:bodyPr anchorCtr="0" anchor="t" bIns="0" lIns="0" spcFirstLastPara="1" rIns="0" wrap="square" tIns="5925">
            <a:spAutoFit/>
          </a:bodyPr>
          <a:lstStyle/>
          <a:p>
            <a:pPr indent="0" lvl="0" marL="6257" marR="0" rtl="0" algn="l">
              <a:lnSpc>
                <a:spcPct val="100000"/>
              </a:lnSpc>
              <a:spcBef>
                <a:spcPts val="0"/>
              </a:spcBef>
              <a:spcAft>
                <a:spcPts val="0"/>
              </a:spcAft>
              <a:buClr>
                <a:srgbClr val="000000"/>
              </a:buClr>
              <a:buSzPts val="591"/>
              <a:buFont typeface="Arial"/>
              <a:buNone/>
            </a:pPr>
            <a:r>
              <a:rPr b="1" i="0" lang="en-GB" sz="591" u="none" cap="none" strike="noStrike">
                <a:solidFill>
                  <a:schemeClr val="dk1"/>
                </a:solidFill>
                <a:latin typeface="Inter"/>
                <a:ea typeface="Inter"/>
                <a:cs typeface="Inter"/>
                <a:sym typeface="Inter"/>
              </a:rPr>
              <a:t>Powered by CAN </a:t>
            </a:r>
            <a:r>
              <a:rPr b="0" i="0" lang="en-GB" sz="591" u="none" cap="none" strike="noStrike">
                <a:solidFill>
                  <a:schemeClr val="dk1"/>
                </a:solidFill>
                <a:latin typeface="Inter"/>
                <a:ea typeface="Inter"/>
                <a:cs typeface="Inter"/>
                <a:sym typeface="Inter"/>
              </a:rPr>
              <a:t>– Recruitment Pack  | </a:t>
            </a:r>
            <a:r>
              <a:rPr b="1" i="0" lang="en-GB" sz="591" u="sng" cap="none" strike="noStrike">
                <a:solidFill>
                  <a:schemeClr val="dk1"/>
                </a:solidFill>
                <a:latin typeface="Inter"/>
                <a:ea typeface="Inter"/>
                <a:cs typeface="Inter"/>
                <a:sym typeface="Inter"/>
                <a:hlinkClick r:id="rId3">
                  <a:extLst>
                    <a:ext uri="{A12FA001-AC4F-418D-AE19-62706E023703}">
                      <ahyp:hlinkClr val="tx"/>
                    </a:ext>
                  </a:extLst>
                </a:hlinkClick>
              </a:rPr>
              <a:t>www.poweredbycan.org</a:t>
            </a:r>
            <a:endParaRPr b="0" i="0" sz="591" u="none" cap="none" strike="noStrike">
              <a:solidFill>
                <a:schemeClr val="dk1"/>
              </a:solidFill>
              <a:latin typeface="Inter"/>
              <a:ea typeface="Inter"/>
              <a:cs typeface="Inter"/>
              <a:sym typeface="Inter"/>
            </a:endParaRPr>
          </a:p>
        </p:txBody>
      </p:sp>
      <p:sp>
        <p:nvSpPr>
          <p:cNvPr id="208" name="Google Shape;208;p9"/>
          <p:cNvSpPr txBox="1"/>
          <p:nvPr/>
        </p:nvSpPr>
        <p:spPr>
          <a:xfrm>
            <a:off x="3995600" y="310950"/>
            <a:ext cx="5474100" cy="468900"/>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Clr>
                <a:schemeClr val="dk1"/>
              </a:buClr>
              <a:buSzPts val="3047"/>
              <a:buFont typeface="Arial"/>
              <a:buNone/>
            </a:pPr>
            <a:r>
              <a:rPr b="1" i="0" lang="en-GB" sz="3047" u="none" cap="none" strike="noStrike">
                <a:solidFill>
                  <a:schemeClr val="lt1"/>
                </a:solidFill>
                <a:latin typeface="Big Shoulders Black"/>
                <a:ea typeface="Big Shoulders Black"/>
                <a:cs typeface="Big Shoulders Black"/>
                <a:sym typeface="Big Shoulders Black"/>
              </a:rPr>
              <a:t>Creative Producer - Arts &amp; Culture</a:t>
            </a:r>
            <a:endParaRPr b="0" i="0" sz="2600" u="none" cap="none" strike="noStrike">
              <a:solidFill>
                <a:srgbClr val="000000"/>
              </a:solidFill>
              <a:latin typeface="Big Shoulders Black"/>
              <a:ea typeface="Big Shoulders Black"/>
              <a:cs typeface="Big Shoulders Black"/>
              <a:sym typeface="Big Shoulders Black"/>
            </a:endParaRPr>
          </a:p>
        </p:txBody>
      </p:sp>
      <p:pic>
        <p:nvPicPr>
          <p:cNvPr id="209" name="Google Shape;209;p9"/>
          <p:cNvPicPr preferRelativeResize="0"/>
          <p:nvPr/>
        </p:nvPicPr>
        <p:blipFill rotWithShape="1">
          <a:blip r:embed="rId4">
            <a:alphaModFix/>
          </a:blip>
          <a:srcRect b="0" l="0" r="0" t="0"/>
          <a:stretch/>
        </p:blipFill>
        <p:spPr>
          <a:xfrm rot="-248645">
            <a:off x="-2937117" y="245031"/>
            <a:ext cx="5296761" cy="5296761"/>
          </a:xfrm>
          <a:prstGeom prst="rect">
            <a:avLst/>
          </a:prstGeom>
          <a:noFill/>
          <a:ln>
            <a:noFill/>
          </a:ln>
        </p:spPr>
      </p:pic>
      <p:pic>
        <p:nvPicPr>
          <p:cNvPr id="210" name="Google Shape;210;p9"/>
          <p:cNvPicPr preferRelativeResize="0"/>
          <p:nvPr/>
        </p:nvPicPr>
        <p:blipFill rotWithShape="1">
          <a:blip r:embed="rId5">
            <a:alphaModFix/>
          </a:blip>
          <a:srcRect b="0" l="0" r="0" t="0"/>
          <a:stretch/>
        </p:blipFill>
        <p:spPr>
          <a:xfrm>
            <a:off x="-1765002" y="-1972546"/>
            <a:ext cx="5694758" cy="5694758"/>
          </a:xfrm>
          <a:prstGeom prst="rect">
            <a:avLst/>
          </a:prstGeom>
          <a:noFill/>
          <a:ln>
            <a:noFill/>
          </a:ln>
        </p:spPr>
      </p:pic>
      <p:pic>
        <p:nvPicPr>
          <p:cNvPr id="211" name="Google Shape;211;p9"/>
          <p:cNvPicPr preferRelativeResize="0"/>
          <p:nvPr/>
        </p:nvPicPr>
        <p:blipFill rotWithShape="1">
          <a:blip r:embed="rId6">
            <a:alphaModFix/>
          </a:blip>
          <a:srcRect b="0" l="0" r="0" t="0"/>
          <a:stretch/>
        </p:blipFill>
        <p:spPr>
          <a:xfrm rot="-977699">
            <a:off x="395630" y="1524945"/>
            <a:ext cx="3487874" cy="3420240"/>
          </a:xfrm>
          <a:prstGeom prst="rect">
            <a:avLst/>
          </a:prstGeom>
          <a:noFill/>
          <a:ln>
            <a:noFill/>
          </a:ln>
        </p:spPr>
      </p:pic>
      <p:pic>
        <p:nvPicPr>
          <p:cNvPr id="212" name="Google Shape;212;p9"/>
          <p:cNvPicPr preferRelativeResize="0"/>
          <p:nvPr/>
        </p:nvPicPr>
        <p:blipFill rotWithShape="1">
          <a:blip r:embed="rId7">
            <a:alphaModFix/>
          </a:blip>
          <a:srcRect b="0" l="0" r="0" t="0"/>
          <a:stretch/>
        </p:blipFill>
        <p:spPr>
          <a:xfrm flipH="1">
            <a:off x="-1295211" y="404505"/>
            <a:ext cx="4350318" cy="3518852"/>
          </a:xfrm>
          <a:prstGeom prst="rect">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2022-06-16T15:32:26Z</dcterms:creat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ed">
    <vt:filetime>2022-06-16T00:00:00Z</vt:filetime>
  </property>
  <property fmtid="{D5CDD505-2E9C-101B-9397-08002B2CF9AE}" pid="3" name="Creator">
    <vt:lpwstr>Adobe InDesign 17.2 (Macintosh)</vt:lpwstr>
  </property>
  <property fmtid="{D5CDD505-2E9C-101B-9397-08002B2CF9AE}" pid="4" name="LastSaved">
    <vt:filetime>2022-06-16T00:00:00Z</vt:filetime>
  </property>
</Properties>
</file>